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729" r:id="rId2"/>
    <p:sldMasterId id="2147483743" r:id="rId3"/>
    <p:sldMasterId id="2147483783" r:id="rId4"/>
    <p:sldMasterId id="2147483795" r:id="rId5"/>
    <p:sldMasterId id="2147483809" r:id="rId6"/>
    <p:sldMasterId id="2147483835" r:id="rId7"/>
    <p:sldMasterId id="2147483861" r:id="rId8"/>
    <p:sldMasterId id="2147483898" r:id="rId9"/>
    <p:sldMasterId id="2147483917" r:id="rId10"/>
    <p:sldMasterId id="2147483932" r:id="rId11"/>
    <p:sldMasterId id="2147483946" r:id="rId12"/>
    <p:sldMasterId id="2147483962" r:id="rId13"/>
  </p:sldMasterIdLst>
  <p:notesMasterIdLst>
    <p:notesMasterId r:id="rId37"/>
  </p:notesMasterIdLst>
  <p:handoutMasterIdLst>
    <p:handoutMasterId r:id="rId38"/>
  </p:handoutMasterIdLst>
  <p:sldIdLst>
    <p:sldId id="290" r:id="rId14"/>
    <p:sldId id="1738" r:id="rId15"/>
    <p:sldId id="1753" r:id="rId16"/>
    <p:sldId id="2147377214" r:id="rId17"/>
    <p:sldId id="1737" r:id="rId18"/>
    <p:sldId id="299" r:id="rId19"/>
    <p:sldId id="291" r:id="rId20"/>
    <p:sldId id="2076137751" r:id="rId21"/>
    <p:sldId id="1755" r:id="rId22"/>
    <p:sldId id="1739" r:id="rId23"/>
    <p:sldId id="2147377215" r:id="rId24"/>
    <p:sldId id="2147377216" r:id="rId25"/>
    <p:sldId id="2147377217" r:id="rId26"/>
    <p:sldId id="2147377218" r:id="rId27"/>
    <p:sldId id="2147377213" r:id="rId28"/>
    <p:sldId id="2147377219" r:id="rId29"/>
    <p:sldId id="2147377221" r:id="rId30"/>
    <p:sldId id="2147377220" r:id="rId31"/>
    <p:sldId id="2076138048" r:id="rId32"/>
    <p:sldId id="657" r:id="rId33"/>
    <p:sldId id="2076137749" r:id="rId34"/>
    <p:sldId id="2076137750" r:id="rId35"/>
    <p:sldId id="646" r:id="rId36"/>
  </p:sldIdLst>
  <p:sldSz cx="12161838"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 Jonathan" initials="KJ" lastIdx="3" clrIdx="0">
    <p:extLst>
      <p:ext uri="{19B8F6BF-5375-455C-9EA6-DF929625EA0E}">
        <p15:presenceInfo xmlns:p15="http://schemas.microsoft.com/office/powerpoint/2012/main" userId="S-1-5-21-1446143339-2250552318-1255726049-146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3366"/>
    <a:srgbClr val="4F81BD"/>
    <a:srgbClr val="4BACC6"/>
    <a:srgbClr val="C2D3E8"/>
    <a:srgbClr val="88A9D2"/>
    <a:srgbClr val="00CC00"/>
    <a:srgbClr val="A9C1DF"/>
    <a:srgbClr val="5283BE"/>
    <a:srgbClr val="9BB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BBD7C-BFF1-4DFB-BB3A-344EE83AD87E}" v="27" dt="2024-06-24T09:44:24.149"/>
    <p1510:client id="{427DD08E-ECB7-4626-BDC2-B2C7B74DD9D7}" v="220" dt="2024-06-25T08:51:44.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86" autoAdjust="0"/>
    <p:restoredTop sz="96357" autoAdjust="0"/>
  </p:normalViewPr>
  <p:slideViewPr>
    <p:cSldViewPr showGuides="1">
      <p:cViewPr varScale="1">
        <p:scale>
          <a:sx n="77" d="100"/>
          <a:sy n="77" d="100"/>
        </p:scale>
        <p:origin x="1278" y="84"/>
      </p:cViewPr>
      <p:guideLst>
        <p:guide orient="horz" pos="2160"/>
        <p:guide pos="3831"/>
      </p:guideLst>
    </p:cSldViewPr>
  </p:slideViewPr>
  <p:outlineViewPr>
    <p:cViewPr>
      <p:scale>
        <a:sx n="33" d="100"/>
        <a:sy n="33" d="100"/>
      </p:scale>
      <p:origin x="0" y="1308"/>
    </p:cViewPr>
  </p:outlineViewPr>
  <p:notesTextViewPr>
    <p:cViewPr>
      <p:scale>
        <a:sx n="3" d="2"/>
        <a:sy n="3" d="2"/>
      </p:scale>
      <p:origin x="0" y="0"/>
    </p:cViewPr>
  </p:notesTextViewPr>
  <p:sorterViewPr>
    <p:cViewPr>
      <p:scale>
        <a:sx n="110" d="100"/>
        <a:sy n="110" d="100"/>
      </p:scale>
      <p:origin x="0" y="-2892"/>
    </p:cViewPr>
  </p:sorterViewPr>
  <p:notesViewPr>
    <p:cSldViewPr showGuides="1">
      <p:cViewPr varScale="1">
        <p:scale>
          <a:sx n="98" d="100"/>
          <a:sy n="98" d="100"/>
        </p:scale>
        <p:origin x="-3564" y="-96"/>
      </p:cViewPr>
      <p:guideLst>
        <p:guide orient="horz" pos="2932"/>
        <p:guide pos="221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commentAuthors" Target="commentAuthors.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handoutMaster" Target="handoutMasters/handoutMaster1.xml"/><Relationship Id="rId46" Type="http://schemas.openxmlformats.org/officeDocument/2006/relationships/customXml" Target="../customXml/item1.xml"/><Relationship Id="rId20" Type="http://schemas.openxmlformats.org/officeDocument/2006/relationships/slide" Target="slides/slide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BA DJIRMAY, Amadou" userId="8c43e0aa-06aa-47a8-8bd1-3e8b2624440b" providerId="ADAL" clId="{427DD08E-ECB7-4626-BDC2-B2C7B74DD9D7}"/>
    <pc:docChg chg="undo custSel delSld modSld">
      <pc:chgData name="GARBA DJIRMAY, Amadou" userId="8c43e0aa-06aa-47a8-8bd1-3e8b2624440b" providerId="ADAL" clId="{427DD08E-ECB7-4626-BDC2-B2C7B74DD9D7}" dt="2024-06-25T08:58:36.655" v="2317" actId="14100"/>
      <pc:docMkLst>
        <pc:docMk/>
      </pc:docMkLst>
      <pc:sldChg chg="modSp mod">
        <pc:chgData name="GARBA DJIRMAY, Amadou" userId="8c43e0aa-06aa-47a8-8bd1-3e8b2624440b" providerId="ADAL" clId="{427DD08E-ECB7-4626-BDC2-B2C7B74DD9D7}" dt="2024-06-25T08:35:59.922" v="2224" actId="20577"/>
        <pc:sldMkLst>
          <pc:docMk/>
          <pc:sldMk cId="2695792038" sldId="290"/>
        </pc:sldMkLst>
        <pc:spChg chg="mod">
          <ac:chgData name="GARBA DJIRMAY, Amadou" userId="8c43e0aa-06aa-47a8-8bd1-3e8b2624440b" providerId="ADAL" clId="{427DD08E-ECB7-4626-BDC2-B2C7B74DD9D7}" dt="2024-06-25T08:35:59.922" v="2224" actId="20577"/>
          <ac:spMkLst>
            <pc:docMk/>
            <pc:sldMk cId="2695792038" sldId="290"/>
            <ac:spMk id="2" creationId="{00000000-0000-0000-0000-000000000000}"/>
          </ac:spMkLst>
        </pc:spChg>
        <pc:picChg chg="mod">
          <ac:chgData name="GARBA DJIRMAY, Amadou" userId="8c43e0aa-06aa-47a8-8bd1-3e8b2624440b" providerId="ADAL" clId="{427DD08E-ECB7-4626-BDC2-B2C7B74DD9D7}" dt="2024-06-24T10:37:02.174" v="221" actId="962"/>
          <ac:picMkLst>
            <pc:docMk/>
            <pc:sldMk cId="2695792038" sldId="290"/>
            <ac:picMk id="9" creationId="{00000000-0000-0000-0000-000000000000}"/>
          </ac:picMkLst>
        </pc:picChg>
      </pc:sldChg>
      <pc:sldChg chg="modSp mod">
        <pc:chgData name="GARBA DJIRMAY, Amadou" userId="8c43e0aa-06aa-47a8-8bd1-3e8b2624440b" providerId="ADAL" clId="{427DD08E-ECB7-4626-BDC2-B2C7B74DD9D7}" dt="2024-06-25T08:45:34.135" v="2258" actId="1076"/>
        <pc:sldMkLst>
          <pc:docMk/>
          <pc:sldMk cId="1510531800" sldId="291"/>
        </pc:sldMkLst>
        <pc:spChg chg="mod">
          <ac:chgData name="GARBA DJIRMAY, Amadou" userId="8c43e0aa-06aa-47a8-8bd1-3e8b2624440b" providerId="ADAL" clId="{427DD08E-ECB7-4626-BDC2-B2C7B74DD9D7}" dt="2024-06-24T11:31:41.905" v="597"/>
          <ac:spMkLst>
            <pc:docMk/>
            <pc:sldMk cId="1510531800" sldId="291"/>
            <ac:spMk id="2" creationId="{00000000-0000-0000-0000-000000000000}"/>
          </ac:spMkLst>
        </pc:spChg>
        <pc:spChg chg="mod">
          <ac:chgData name="GARBA DJIRMAY, Amadou" userId="8c43e0aa-06aa-47a8-8bd1-3e8b2624440b" providerId="ADAL" clId="{427DD08E-ECB7-4626-BDC2-B2C7B74DD9D7}" dt="2024-06-25T08:45:34.135" v="2258" actId="1076"/>
          <ac:spMkLst>
            <pc:docMk/>
            <pc:sldMk cId="1510531800" sldId="291"/>
            <ac:spMk id="3" creationId="{00000000-0000-0000-0000-000000000000}"/>
          </ac:spMkLst>
        </pc:spChg>
      </pc:sldChg>
      <pc:sldChg chg="modSp mod">
        <pc:chgData name="GARBA DJIRMAY, Amadou" userId="8c43e0aa-06aa-47a8-8bd1-3e8b2624440b" providerId="ADAL" clId="{427DD08E-ECB7-4626-BDC2-B2C7B74DD9D7}" dt="2024-06-25T08:42:25.836" v="2237" actId="114"/>
        <pc:sldMkLst>
          <pc:docMk/>
          <pc:sldMk cId="739836638" sldId="299"/>
        </pc:sldMkLst>
        <pc:spChg chg="mod">
          <ac:chgData name="GARBA DJIRMAY, Amadou" userId="8c43e0aa-06aa-47a8-8bd1-3e8b2624440b" providerId="ADAL" clId="{427DD08E-ECB7-4626-BDC2-B2C7B74DD9D7}" dt="2024-06-24T11:26:48.957" v="569" actId="20577"/>
          <ac:spMkLst>
            <pc:docMk/>
            <pc:sldMk cId="739836638" sldId="299"/>
            <ac:spMk id="2" creationId="{00000000-0000-0000-0000-000000000000}"/>
          </ac:spMkLst>
        </pc:spChg>
        <pc:spChg chg="mod">
          <ac:chgData name="GARBA DJIRMAY, Amadou" userId="8c43e0aa-06aa-47a8-8bd1-3e8b2624440b" providerId="ADAL" clId="{427DD08E-ECB7-4626-BDC2-B2C7B74DD9D7}" dt="2024-06-25T08:42:25.836" v="2237" actId="114"/>
          <ac:spMkLst>
            <pc:docMk/>
            <pc:sldMk cId="739836638" sldId="299"/>
            <ac:spMk id="3" creationId="{00000000-0000-0000-0000-000000000000}"/>
          </ac:spMkLst>
        </pc:spChg>
      </pc:sldChg>
      <pc:sldChg chg="modSp del mod">
        <pc:chgData name="GARBA DJIRMAY, Amadou" userId="8c43e0aa-06aa-47a8-8bd1-3e8b2624440b" providerId="ADAL" clId="{427DD08E-ECB7-4626-BDC2-B2C7B74DD9D7}" dt="2024-06-25T08:45:36.517" v="2259" actId="47"/>
        <pc:sldMkLst>
          <pc:docMk/>
          <pc:sldMk cId="2261956951" sldId="458"/>
        </pc:sldMkLst>
        <pc:spChg chg="mod">
          <ac:chgData name="GARBA DJIRMAY, Amadou" userId="8c43e0aa-06aa-47a8-8bd1-3e8b2624440b" providerId="ADAL" clId="{427DD08E-ECB7-4626-BDC2-B2C7B74DD9D7}" dt="2024-06-24T11:34:35.422" v="633"/>
          <ac:spMkLst>
            <pc:docMk/>
            <pc:sldMk cId="2261956951" sldId="458"/>
            <ac:spMk id="2" creationId="{00000000-0000-0000-0000-000000000000}"/>
          </ac:spMkLst>
        </pc:spChg>
        <pc:spChg chg="mod">
          <ac:chgData name="GARBA DJIRMAY, Amadou" userId="8c43e0aa-06aa-47a8-8bd1-3e8b2624440b" providerId="ADAL" clId="{427DD08E-ECB7-4626-BDC2-B2C7B74DD9D7}" dt="2024-06-25T08:45:13.328" v="2252" actId="21"/>
          <ac:spMkLst>
            <pc:docMk/>
            <pc:sldMk cId="2261956951" sldId="458"/>
            <ac:spMk id="3" creationId="{00000000-0000-0000-0000-000000000000}"/>
          </ac:spMkLst>
        </pc:spChg>
      </pc:sldChg>
      <pc:sldChg chg="modSp mod">
        <pc:chgData name="GARBA DJIRMAY, Amadou" userId="8c43e0aa-06aa-47a8-8bd1-3e8b2624440b" providerId="ADAL" clId="{427DD08E-ECB7-4626-BDC2-B2C7B74DD9D7}" dt="2024-06-24T11:24:18.713" v="556" actId="20577"/>
        <pc:sldMkLst>
          <pc:docMk/>
          <pc:sldMk cId="1489491196" sldId="1737"/>
        </pc:sldMkLst>
        <pc:spChg chg="mod">
          <ac:chgData name="GARBA DJIRMAY, Amadou" userId="8c43e0aa-06aa-47a8-8bd1-3e8b2624440b" providerId="ADAL" clId="{427DD08E-ECB7-4626-BDC2-B2C7B74DD9D7}" dt="2024-06-24T11:18:55.224" v="511" actId="20577"/>
          <ac:spMkLst>
            <pc:docMk/>
            <pc:sldMk cId="1489491196" sldId="1737"/>
            <ac:spMk id="2" creationId="{CA7473BB-0848-05D5-CCFC-F1802F819A7A}"/>
          </ac:spMkLst>
        </pc:spChg>
        <pc:spChg chg="mod">
          <ac:chgData name="GARBA DJIRMAY, Amadou" userId="8c43e0aa-06aa-47a8-8bd1-3e8b2624440b" providerId="ADAL" clId="{427DD08E-ECB7-4626-BDC2-B2C7B74DD9D7}" dt="2024-06-24T11:24:18.713" v="556" actId="20577"/>
          <ac:spMkLst>
            <pc:docMk/>
            <pc:sldMk cId="1489491196" sldId="1737"/>
            <ac:spMk id="3" creationId="{AF51F110-FF96-403F-7559-EB2804766C3B}"/>
          </ac:spMkLst>
        </pc:spChg>
      </pc:sldChg>
      <pc:sldChg chg="modSp mod">
        <pc:chgData name="GARBA DJIRMAY, Amadou" userId="8c43e0aa-06aa-47a8-8bd1-3e8b2624440b" providerId="ADAL" clId="{427DD08E-ECB7-4626-BDC2-B2C7B74DD9D7}" dt="2024-06-25T08:39:36.887" v="2236" actId="1076"/>
        <pc:sldMkLst>
          <pc:docMk/>
          <pc:sldMk cId="614609744" sldId="1738"/>
        </pc:sldMkLst>
        <pc:spChg chg="mod">
          <ac:chgData name="GARBA DJIRMAY, Amadou" userId="8c43e0aa-06aa-47a8-8bd1-3e8b2624440b" providerId="ADAL" clId="{427DD08E-ECB7-4626-BDC2-B2C7B74DD9D7}" dt="2024-06-24T10:32:13.495" v="49" actId="20577"/>
          <ac:spMkLst>
            <pc:docMk/>
            <pc:sldMk cId="614609744" sldId="1738"/>
            <ac:spMk id="5" creationId="{13566D11-6EB0-1B40-6B8B-094B9AFE56E4}"/>
          </ac:spMkLst>
        </pc:spChg>
        <pc:graphicFrameChg chg="mod modGraphic">
          <ac:chgData name="GARBA DJIRMAY, Amadou" userId="8c43e0aa-06aa-47a8-8bd1-3e8b2624440b" providerId="ADAL" clId="{427DD08E-ECB7-4626-BDC2-B2C7B74DD9D7}" dt="2024-06-25T08:39:36.887" v="2236" actId="1076"/>
          <ac:graphicFrameMkLst>
            <pc:docMk/>
            <pc:sldMk cId="614609744" sldId="1738"/>
            <ac:graphicFrameMk id="4" creationId="{6741BCC6-0790-A31A-7930-5E684AB2B709}"/>
          </ac:graphicFrameMkLst>
        </pc:graphicFrameChg>
      </pc:sldChg>
      <pc:sldChg chg="addSp delSp modSp mod">
        <pc:chgData name="GARBA DJIRMAY, Amadou" userId="8c43e0aa-06aa-47a8-8bd1-3e8b2624440b" providerId="ADAL" clId="{427DD08E-ECB7-4626-BDC2-B2C7B74DD9D7}" dt="2024-06-25T08:52:04.273" v="2301" actId="14100"/>
        <pc:sldMkLst>
          <pc:docMk/>
          <pc:sldMk cId="3893791139" sldId="1739"/>
        </pc:sldMkLst>
        <pc:spChg chg="mod">
          <ac:chgData name="GARBA DJIRMAY, Amadou" userId="8c43e0aa-06aa-47a8-8bd1-3e8b2624440b" providerId="ADAL" clId="{427DD08E-ECB7-4626-BDC2-B2C7B74DD9D7}" dt="2024-06-24T11:41:27.469" v="680" actId="1076"/>
          <ac:spMkLst>
            <pc:docMk/>
            <pc:sldMk cId="3893791139" sldId="1739"/>
            <ac:spMk id="2" creationId="{B4DD4C32-0383-C626-D633-08E729DFF9F9}"/>
          </ac:spMkLst>
        </pc:spChg>
        <pc:spChg chg="add mod">
          <ac:chgData name="GARBA DJIRMAY, Amadou" userId="8c43e0aa-06aa-47a8-8bd1-3e8b2624440b" providerId="ADAL" clId="{427DD08E-ECB7-4626-BDC2-B2C7B74DD9D7}" dt="2024-06-25T08:52:04.273" v="2301" actId="14100"/>
          <ac:spMkLst>
            <pc:docMk/>
            <pc:sldMk cId="3893791139" sldId="1739"/>
            <ac:spMk id="5" creationId="{281463D5-50A9-6C7B-9616-A88B33966DAF}"/>
          </ac:spMkLst>
        </pc:spChg>
        <pc:spChg chg="add mod">
          <ac:chgData name="GARBA DJIRMAY, Amadou" userId="8c43e0aa-06aa-47a8-8bd1-3e8b2624440b" providerId="ADAL" clId="{427DD08E-ECB7-4626-BDC2-B2C7B74DD9D7}" dt="2024-06-25T08:52:04.273" v="2301" actId="14100"/>
          <ac:spMkLst>
            <pc:docMk/>
            <pc:sldMk cId="3893791139" sldId="1739"/>
            <ac:spMk id="6" creationId="{118150D3-C18D-5ECB-930F-FE59C0A33E1E}"/>
          </ac:spMkLst>
        </pc:spChg>
        <pc:spChg chg="add mod">
          <ac:chgData name="GARBA DJIRMAY, Amadou" userId="8c43e0aa-06aa-47a8-8bd1-3e8b2624440b" providerId="ADAL" clId="{427DD08E-ECB7-4626-BDC2-B2C7B74DD9D7}" dt="2024-06-25T08:52:04.273" v="2301" actId="14100"/>
          <ac:spMkLst>
            <pc:docMk/>
            <pc:sldMk cId="3893791139" sldId="1739"/>
            <ac:spMk id="7" creationId="{16A239AB-0EEB-3189-7BD9-3E6B40CA53A4}"/>
          </ac:spMkLst>
        </pc:spChg>
        <pc:spChg chg="add mod">
          <ac:chgData name="GARBA DJIRMAY, Amadou" userId="8c43e0aa-06aa-47a8-8bd1-3e8b2624440b" providerId="ADAL" clId="{427DD08E-ECB7-4626-BDC2-B2C7B74DD9D7}" dt="2024-06-25T08:52:04.273" v="2301" actId="14100"/>
          <ac:spMkLst>
            <pc:docMk/>
            <pc:sldMk cId="3893791139" sldId="1739"/>
            <ac:spMk id="8" creationId="{DFBE1A1A-69C6-A375-DD87-0F0E8956C302}"/>
          </ac:spMkLst>
        </pc:spChg>
        <pc:spChg chg="add mod">
          <ac:chgData name="GARBA DJIRMAY, Amadou" userId="8c43e0aa-06aa-47a8-8bd1-3e8b2624440b" providerId="ADAL" clId="{427DD08E-ECB7-4626-BDC2-B2C7B74DD9D7}" dt="2024-06-25T08:52:04.273" v="2301" actId="14100"/>
          <ac:spMkLst>
            <pc:docMk/>
            <pc:sldMk cId="3893791139" sldId="1739"/>
            <ac:spMk id="9" creationId="{0F544F07-B01A-A879-F721-C967334BA9CB}"/>
          </ac:spMkLst>
        </pc:spChg>
        <pc:spChg chg="add mod">
          <ac:chgData name="GARBA DJIRMAY, Amadou" userId="8c43e0aa-06aa-47a8-8bd1-3e8b2624440b" providerId="ADAL" clId="{427DD08E-ECB7-4626-BDC2-B2C7B74DD9D7}" dt="2024-06-25T08:52:04.273" v="2301" actId="14100"/>
          <ac:spMkLst>
            <pc:docMk/>
            <pc:sldMk cId="3893791139" sldId="1739"/>
            <ac:spMk id="10" creationId="{123D9327-0052-CC2D-6AD2-38B74ED08E4C}"/>
          </ac:spMkLst>
        </pc:spChg>
        <pc:spChg chg="add mod">
          <ac:chgData name="GARBA DJIRMAY, Amadou" userId="8c43e0aa-06aa-47a8-8bd1-3e8b2624440b" providerId="ADAL" clId="{427DD08E-ECB7-4626-BDC2-B2C7B74DD9D7}" dt="2024-06-25T08:52:04.273" v="2301" actId="14100"/>
          <ac:spMkLst>
            <pc:docMk/>
            <pc:sldMk cId="3893791139" sldId="1739"/>
            <ac:spMk id="11" creationId="{CA2F2637-BE28-FA2E-2D61-8DFB28774768}"/>
          </ac:spMkLst>
        </pc:spChg>
        <pc:spChg chg="add mod">
          <ac:chgData name="GARBA DJIRMAY, Amadou" userId="8c43e0aa-06aa-47a8-8bd1-3e8b2624440b" providerId="ADAL" clId="{427DD08E-ECB7-4626-BDC2-B2C7B74DD9D7}" dt="2024-06-25T08:52:04.273" v="2301" actId="14100"/>
          <ac:spMkLst>
            <pc:docMk/>
            <pc:sldMk cId="3893791139" sldId="1739"/>
            <ac:spMk id="12" creationId="{DFAE8FDA-6907-027A-9B8C-27BBF6CD4C56}"/>
          </ac:spMkLst>
        </pc:spChg>
        <pc:spChg chg="add mod">
          <ac:chgData name="GARBA DJIRMAY, Amadou" userId="8c43e0aa-06aa-47a8-8bd1-3e8b2624440b" providerId="ADAL" clId="{427DD08E-ECB7-4626-BDC2-B2C7B74DD9D7}" dt="2024-06-25T08:52:04.273" v="2301" actId="14100"/>
          <ac:spMkLst>
            <pc:docMk/>
            <pc:sldMk cId="3893791139" sldId="1739"/>
            <ac:spMk id="13" creationId="{C4546227-B134-AE02-54FF-CBE4488B4C13}"/>
          </ac:spMkLst>
        </pc:spChg>
        <pc:spChg chg="add mod">
          <ac:chgData name="GARBA DJIRMAY, Amadou" userId="8c43e0aa-06aa-47a8-8bd1-3e8b2624440b" providerId="ADAL" clId="{427DD08E-ECB7-4626-BDC2-B2C7B74DD9D7}" dt="2024-06-25T08:52:04.273" v="2301" actId="14100"/>
          <ac:spMkLst>
            <pc:docMk/>
            <pc:sldMk cId="3893791139" sldId="1739"/>
            <ac:spMk id="14" creationId="{BFD8A034-F4C5-D945-0564-BD007681D24C}"/>
          </ac:spMkLst>
        </pc:spChg>
        <pc:spChg chg="add mod">
          <ac:chgData name="GARBA DJIRMAY, Amadou" userId="8c43e0aa-06aa-47a8-8bd1-3e8b2624440b" providerId="ADAL" clId="{427DD08E-ECB7-4626-BDC2-B2C7B74DD9D7}" dt="2024-06-25T08:52:04.273" v="2301" actId="14100"/>
          <ac:spMkLst>
            <pc:docMk/>
            <pc:sldMk cId="3893791139" sldId="1739"/>
            <ac:spMk id="15" creationId="{BEF9F5ED-E14C-F6D2-4419-0616E7AF1106}"/>
          </ac:spMkLst>
        </pc:spChg>
        <pc:spChg chg="add mod">
          <ac:chgData name="GARBA DJIRMAY, Amadou" userId="8c43e0aa-06aa-47a8-8bd1-3e8b2624440b" providerId="ADAL" clId="{427DD08E-ECB7-4626-BDC2-B2C7B74DD9D7}" dt="2024-06-25T08:52:04.273" v="2301" actId="14100"/>
          <ac:spMkLst>
            <pc:docMk/>
            <pc:sldMk cId="3893791139" sldId="1739"/>
            <ac:spMk id="16" creationId="{A487CDD5-4000-2095-A367-6FF2DEE5ECEA}"/>
          </ac:spMkLst>
        </pc:spChg>
        <pc:spChg chg="add mod">
          <ac:chgData name="GARBA DJIRMAY, Amadou" userId="8c43e0aa-06aa-47a8-8bd1-3e8b2624440b" providerId="ADAL" clId="{427DD08E-ECB7-4626-BDC2-B2C7B74DD9D7}" dt="2024-06-25T08:52:04.273" v="2301" actId="14100"/>
          <ac:spMkLst>
            <pc:docMk/>
            <pc:sldMk cId="3893791139" sldId="1739"/>
            <ac:spMk id="17" creationId="{ADB5A171-A050-AA96-1804-AA1A35178469}"/>
          </ac:spMkLst>
        </pc:spChg>
        <pc:spChg chg="add mod">
          <ac:chgData name="GARBA DJIRMAY, Amadou" userId="8c43e0aa-06aa-47a8-8bd1-3e8b2624440b" providerId="ADAL" clId="{427DD08E-ECB7-4626-BDC2-B2C7B74DD9D7}" dt="2024-06-25T08:52:04.273" v="2301" actId="14100"/>
          <ac:spMkLst>
            <pc:docMk/>
            <pc:sldMk cId="3893791139" sldId="1739"/>
            <ac:spMk id="18" creationId="{E0F21FF0-44C4-D6D3-837C-68FB09EE3D87}"/>
          </ac:spMkLst>
        </pc:spChg>
        <pc:spChg chg="add mod">
          <ac:chgData name="GARBA DJIRMAY, Amadou" userId="8c43e0aa-06aa-47a8-8bd1-3e8b2624440b" providerId="ADAL" clId="{427DD08E-ECB7-4626-BDC2-B2C7B74DD9D7}" dt="2024-06-25T08:52:04.273" v="2301" actId="14100"/>
          <ac:spMkLst>
            <pc:docMk/>
            <pc:sldMk cId="3893791139" sldId="1739"/>
            <ac:spMk id="19" creationId="{C92DF4E9-4727-7A09-7018-B187E01C4C25}"/>
          </ac:spMkLst>
        </pc:spChg>
        <pc:picChg chg="add mod">
          <ac:chgData name="GARBA DJIRMAY, Amadou" userId="8c43e0aa-06aa-47a8-8bd1-3e8b2624440b" providerId="ADAL" clId="{427DD08E-ECB7-4626-BDC2-B2C7B74DD9D7}" dt="2024-06-25T08:52:04.273" v="2301" actId="14100"/>
          <ac:picMkLst>
            <pc:docMk/>
            <pc:sldMk cId="3893791139" sldId="1739"/>
            <ac:picMk id="3" creationId="{721B5EE0-B8A3-916C-F0A3-515F52A08E78}"/>
          </ac:picMkLst>
        </pc:picChg>
        <pc:picChg chg="del mod">
          <ac:chgData name="GARBA DJIRMAY, Amadou" userId="8c43e0aa-06aa-47a8-8bd1-3e8b2624440b" providerId="ADAL" clId="{427DD08E-ECB7-4626-BDC2-B2C7B74DD9D7}" dt="2024-06-25T08:50:45.985" v="2298" actId="478"/>
          <ac:picMkLst>
            <pc:docMk/>
            <pc:sldMk cId="3893791139" sldId="1739"/>
            <ac:picMk id="4" creationId="{A1F0DFE1-BD2A-494C-39AD-73FF290F4037}"/>
          </ac:picMkLst>
        </pc:picChg>
      </pc:sldChg>
      <pc:sldChg chg="modSp mod">
        <pc:chgData name="GARBA DJIRMAY, Amadou" userId="8c43e0aa-06aa-47a8-8bd1-3e8b2624440b" providerId="ADAL" clId="{427DD08E-ECB7-4626-BDC2-B2C7B74DD9D7}" dt="2024-06-24T10:40:10.470" v="305" actId="27636"/>
        <pc:sldMkLst>
          <pc:docMk/>
          <pc:sldMk cId="452979962" sldId="1753"/>
        </pc:sldMkLst>
        <pc:spChg chg="mod">
          <ac:chgData name="GARBA DJIRMAY, Amadou" userId="8c43e0aa-06aa-47a8-8bd1-3e8b2624440b" providerId="ADAL" clId="{427DD08E-ECB7-4626-BDC2-B2C7B74DD9D7}" dt="2024-06-24T10:37:45.457" v="269" actId="313"/>
          <ac:spMkLst>
            <pc:docMk/>
            <pc:sldMk cId="452979962" sldId="1753"/>
            <ac:spMk id="2" creationId="{9CE00352-A495-03FD-53AF-EAEAF759A8A8}"/>
          </ac:spMkLst>
        </pc:spChg>
        <pc:spChg chg="mod">
          <ac:chgData name="GARBA DJIRMAY, Amadou" userId="8c43e0aa-06aa-47a8-8bd1-3e8b2624440b" providerId="ADAL" clId="{427DD08E-ECB7-4626-BDC2-B2C7B74DD9D7}" dt="2024-06-24T10:40:10.470" v="305" actId="27636"/>
          <ac:spMkLst>
            <pc:docMk/>
            <pc:sldMk cId="452979962" sldId="1753"/>
            <ac:spMk id="3" creationId="{E946DF95-56E1-5B9A-8035-917CFE617BF2}"/>
          </ac:spMkLst>
        </pc:spChg>
      </pc:sldChg>
      <pc:sldChg chg="modSp mod">
        <pc:chgData name="GARBA DJIRMAY, Amadou" userId="8c43e0aa-06aa-47a8-8bd1-3e8b2624440b" providerId="ADAL" clId="{427DD08E-ECB7-4626-BDC2-B2C7B74DD9D7}" dt="2024-06-25T08:47:32.842" v="2297" actId="20577"/>
        <pc:sldMkLst>
          <pc:docMk/>
          <pc:sldMk cId="2161551466" sldId="1755"/>
        </pc:sldMkLst>
        <pc:spChg chg="mod">
          <ac:chgData name="GARBA DJIRMAY, Amadou" userId="8c43e0aa-06aa-47a8-8bd1-3e8b2624440b" providerId="ADAL" clId="{427DD08E-ECB7-4626-BDC2-B2C7B74DD9D7}" dt="2024-06-24T11:37:44.269" v="645" actId="1076"/>
          <ac:spMkLst>
            <pc:docMk/>
            <pc:sldMk cId="2161551466" sldId="1755"/>
            <ac:spMk id="2" creationId="{C658CCF8-0E94-FF39-2018-AC8A031680B8}"/>
          </ac:spMkLst>
        </pc:spChg>
        <pc:spChg chg="mod">
          <ac:chgData name="GARBA DJIRMAY, Amadou" userId="8c43e0aa-06aa-47a8-8bd1-3e8b2624440b" providerId="ADAL" clId="{427DD08E-ECB7-4626-BDC2-B2C7B74DD9D7}" dt="2024-06-25T08:47:32.842" v="2297" actId="20577"/>
          <ac:spMkLst>
            <pc:docMk/>
            <pc:sldMk cId="2161551466" sldId="1755"/>
            <ac:spMk id="4" creationId="{D3913B1E-B37B-C6D3-F8A2-E9367C93F679}"/>
          </ac:spMkLst>
        </pc:spChg>
      </pc:sldChg>
      <pc:sldChg chg="delSp modSp mod">
        <pc:chgData name="GARBA DJIRMAY, Amadou" userId="8c43e0aa-06aa-47a8-8bd1-3e8b2624440b" providerId="ADAL" clId="{427DD08E-ECB7-4626-BDC2-B2C7B74DD9D7}" dt="2024-06-25T08:47:11.704" v="2296" actId="20577"/>
        <pc:sldMkLst>
          <pc:docMk/>
          <pc:sldMk cId="2895205831" sldId="2076137751"/>
        </pc:sldMkLst>
        <pc:spChg chg="mod">
          <ac:chgData name="GARBA DJIRMAY, Amadou" userId="8c43e0aa-06aa-47a8-8bd1-3e8b2624440b" providerId="ADAL" clId="{427DD08E-ECB7-4626-BDC2-B2C7B74DD9D7}" dt="2024-06-25T08:47:11.704" v="2296" actId="20577"/>
          <ac:spMkLst>
            <pc:docMk/>
            <pc:sldMk cId="2895205831" sldId="2076137751"/>
            <ac:spMk id="2" creationId="{3B554053-60D6-6E42-C603-075C5C8C036F}"/>
          </ac:spMkLst>
        </pc:spChg>
        <pc:spChg chg="del">
          <ac:chgData name="GARBA DJIRMAY, Amadou" userId="8c43e0aa-06aa-47a8-8bd1-3e8b2624440b" providerId="ADAL" clId="{427DD08E-ECB7-4626-BDC2-B2C7B74DD9D7}" dt="2024-06-24T15:10:43.265" v="1942" actId="478"/>
          <ac:spMkLst>
            <pc:docMk/>
            <pc:sldMk cId="2895205831" sldId="2076137751"/>
            <ac:spMk id="5" creationId="{BE44BFC1-B6A5-5611-B5AB-F28764B8FFA8}"/>
          </ac:spMkLst>
        </pc:spChg>
        <pc:spChg chg="mod">
          <ac:chgData name="GARBA DJIRMAY, Amadou" userId="8c43e0aa-06aa-47a8-8bd1-3e8b2624440b" providerId="ADAL" clId="{427DD08E-ECB7-4626-BDC2-B2C7B74DD9D7}" dt="2024-06-24T15:13:37.020" v="1967"/>
          <ac:spMkLst>
            <pc:docMk/>
            <pc:sldMk cId="2895205831" sldId="2076137751"/>
            <ac:spMk id="15" creationId="{00000000-0000-0000-0000-000000000000}"/>
          </ac:spMkLst>
        </pc:spChg>
      </pc:sldChg>
      <pc:sldChg chg="modSp mod">
        <pc:chgData name="GARBA DJIRMAY, Amadou" userId="8c43e0aa-06aa-47a8-8bd1-3e8b2624440b" providerId="ADAL" clId="{427DD08E-ECB7-4626-BDC2-B2C7B74DD9D7}" dt="2024-06-25T08:57:42.536" v="2311" actId="403"/>
        <pc:sldMkLst>
          <pc:docMk/>
          <pc:sldMk cId="4214723036" sldId="2147377213"/>
        </pc:sldMkLst>
        <pc:spChg chg="mod">
          <ac:chgData name="GARBA DJIRMAY, Amadou" userId="8c43e0aa-06aa-47a8-8bd1-3e8b2624440b" providerId="ADAL" clId="{427DD08E-ECB7-4626-BDC2-B2C7B74DD9D7}" dt="2024-06-24T12:49:31.735" v="1557" actId="20577"/>
          <ac:spMkLst>
            <pc:docMk/>
            <pc:sldMk cId="4214723036" sldId="2147377213"/>
            <ac:spMk id="2" creationId="{B725478D-94F5-B8BB-9E05-9AB866D5646D}"/>
          </ac:spMkLst>
        </pc:spChg>
        <pc:spChg chg="mod">
          <ac:chgData name="GARBA DJIRMAY, Amadou" userId="8c43e0aa-06aa-47a8-8bd1-3e8b2624440b" providerId="ADAL" clId="{427DD08E-ECB7-4626-BDC2-B2C7B74DD9D7}" dt="2024-06-24T12:52:15.683" v="1665" actId="20577"/>
          <ac:spMkLst>
            <pc:docMk/>
            <pc:sldMk cId="4214723036" sldId="2147377213"/>
            <ac:spMk id="3" creationId="{74BE9C7E-71EF-479F-13A9-D4087C9B6B33}"/>
          </ac:spMkLst>
        </pc:spChg>
        <pc:spChg chg="mod">
          <ac:chgData name="GARBA DJIRMAY, Amadou" userId="8c43e0aa-06aa-47a8-8bd1-3e8b2624440b" providerId="ADAL" clId="{427DD08E-ECB7-4626-BDC2-B2C7B74DD9D7}" dt="2024-06-24T12:49:53.240" v="1600" actId="20577"/>
          <ac:spMkLst>
            <pc:docMk/>
            <pc:sldMk cId="4214723036" sldId="2147377213"/>
            <ac:spMk id="5" creationId="{8A13BAA9-11C8-DEB0-8D73-91DEE4D096BC}"/>
          </ac:spMkLst>
        </pc:spChg>
        <pc:graphicFrameChg chg="mod modGraphic">
          <ac:chgData name="GARBA DJIRMAY, Amadou" userId="8c43e0aa-06aa-47a8-8bd1-3e8b2624440b" providerId="ADAL" clId="{427DD08E-ECB7-4626-BDC2-B2C7B74DD9D7}" dt="2024-06-25T08:57:42.536" v="2311" actId="403"/>
          <ac:graphicFrameMkLst>
            <pc:docMk/>
            <pc:sldMk cId="4214723036" sldId="2147377213"/>
            <ac:graphicFrameMk id="4" creationId="{F2FB1497-68B5-5B7D-3B2D-BB1528B3C43E}"/>
          </ac:graphicFrameMkLst>
        </pc:graphicFrameChg>
      </pc:sldChg>
      <pc:sldChg chg="modSp mod">
        <pc:chgData name="GARBA DJIRMAY, Amadou" userId="8c43e0aa-06aa-47a8-8bd1-3e8b2624440b" providerId="ADAL" clId="{427DD08E-ECB7-4626-BDC2-B2C7B74DD9D7}" dt="2024-06-24T11:18:26.557" v="506"/>
        <pc:sldMkLst>
          <pc:docMk/>
          <pc:sldMk cId="1015837056" sldId="2147377214"/>
        </pc:sldMkLst>
        <pc:spChg chg="mod">
          <ac:chgData name="GARBA DJIRMAY, Amadou" userId="8c43e0aa-06aa-47a8-8bd1-3e8b2624440b" providerId="ADAL" clId="{427DD08E-ECB7-4626-BDC2-B2C7B74DD9D7}" dt="2024-06-24T10:59:08.674" v="427"/>
          <ac:spMkLst>
            <pc:docMk/>
            <pc:sldMk cId="1015837056" sldId="2147377214"/>
            <ac:spMk id="15" creationId="{00000000-0000-0000-0000-000000000000}"/>
          </ac:spMkLst>
        </pc:spChg>
        <pc:graphicFrameChg chg="mod modGraphic">
          <ac:chgData name="GARBA DJIRMAY, Amadou" userId="8c43e0aa-06aa-47a8-8bd1-3e8b2624440b" providerId="ADAL" clId="{427DD08E-ECB7-4626-BDC2-B2C7B74DD9D7}" dt="2024-06-24T11:18:26.557" v="506"/>
          <ac:graphicFrameMkLst>
            <pc:docMk/>
            <pc:sldMk cId="1015837056" sldId="2147377214"/>
            <ac:graphicFrameMk id="6" creationId="{A410FDAE-FA60-F97A-FCE5-61A8A4A9A6E2}"/>
          </ac:graphicFrameMkLst>
        </pc:graphicFrameChg>
      </pc:sldChg>
      <pc:sldChg chg="modSp mod">
        <pc:chgData name="GARBA DJIRMAY, Amadou" userId="8c43e0aa-06aa-47a8-8bd1-3e8b2624440b" providerId="ADAL" clId="{427DD08E-ECB7-4626-BDC2-B2C7B74DD9D7}" dt="2024-06-25T08:54:44.978" v="2306" actId="20577"/>
        <pc:sldMkLst>
          <pc:docMk/>
          <pc:sldMk cId="314427367" sldId="2147377215"/>
        </pc:sldMkLst>
        <pc:spChg chg="mod">
          <ac:chgData name="GARBA DJIRMAY, Amadou" userId="8c43e0aa-06aa-47a8-8bd1-3e8b2624440b" providerId="ADAL" clId="{427DD08E-ECB7-4626-BDC2-B2C7B74DD9D7}" dt="2024-06-24T11:42:59.259" v="687"/>
          <ac:spMkLst>
            <pc:docMk/>
            <pc:sldMk cId="314427367" sldId="2147377215"/>
            <ac:spMk id="15" creationId="{00000000-0000-0000-0000-000000000000}"/>
          </ac:spMkLst>
        </pc:spChg>
        <pc:graphicFrameChg chg="mod modGraphic">
          <ac:chgData name="GARBA DJIRMAY, Amadou" userId="8c43e0aa-06aa-47a8-8bd1-3e8b2624440b" providerId="ADAL" clId="{427DD08E-ECB7-4626-BDC2-B2C7B74DD9D7}" dt="2024-06-25T08:54:44.978" v="2306" actId="20577"/>
          <ac:graphicFrameMkLst>
            <pc:docMk/>
            <pc:sldMk cId="314427367" sldId="2147377215"/>
            <ac:graphicFrameMk id="2" creationId="{5359EB9F-F9C1-B8C1-69D0-C056EE041557}"/>
          </ac:graphicFrameMkLst>
        </pc:graphicFrameChg>
      </pc:sldChg>
      <pc:sldChg chg="modSp mod">
        <pc:chgData name="GARBA DJIRMAY, Amadou" userId="8c43e0aa-06aa-47a8-8bd1-3e8b2624440b" providerId="ADAL" clId="{427DD08E-ECB7-4626-BDC2-B2C7B74DD9D7}" dt="2024-06-25T08:55:03.454" v="2307" actId="255"/>
        <pc:sldMkLst>
          <pc:docMk/>
          <pc:sldMk cId="4097421577" sldId="2147377216"/>
        </pc:sldMkLst>
        <pc:spChg chg="mod">
          <ac:chgData name="GARBA DJIRMAY, Amadou" userId="8c43e0aa-06aa-47a8-8bd1-3e8b2624440b" providerId="ADAL" clId="{427DD08E-ECB7-4626-BDC2-B2C7B74DD9D7}" dt="2024-06-24T12:06:55.515" v="1195" actId="14100"/>
          <ac:spMkLst>
            <pc:docMk/>
            <pc:sldMk cId="4097421577" sldId="2147377216"/>
            <ac:spMk id="15" creationId="{00000000-0000-0000-0000-000000000000}"/>
          </ac:spMkLst>
        </pc:spChg>
        <pc:graphicFrameChg chg="mod modGraphic">
          <ac:chgData name="GARBA DJIRMAY, Amadou" userId="8c43e0aa-06aa-47a8-8bd1-3e8b2624440b" providerId="ADAL" clId="{427DD08E-ECB7-4626-BDC2-B2C7B74DD9D7}" dt="2024-06-25T08:55:03.454" v="2307" actId="255"/>
          <ac:graphicFrameMkLst>
            <pc:docMk/>
            <pc:sldMk cId="4097421577" sldId="2147377216"/>
            <ac:graphicFrameMk id="3" creationId="{9C5F85C5-CFDD-2CE4-929F-E9BB839B14C8}"/>
          </ac:graphicFrameMkLst>
        </pc:graphicFrameChg>
      </pc:sldChg>
      <pc:sldChg chg="modSp mod">
        <pc:chgData name="GARBA DJIRMAY, Amadou" userId="8c43e0aa-06aa-47a8-8bd1-3e8b2624440b" providerId="ADAL" clId="{427DD08E-ECB7-4626-BDC2-B2C7B74DD9D7}" dt="2024-06-24T13:24:14.720" v="1938" actId="20577"/>
        <pc:sldMkLst>
          <pc:docMk/>
          <pc:sldMk cId="3103676315" sldId="2147377217"/>
        </pc:sldMkLst>
        <pc:spChg chg="mod">
          <ac:chgData name="GARBA DJIRMAY, Amadou" userId="8c43e0aa-06aa-47a8-8bd1-3e8b2624440b" providerId="ADAL" clId="{427DD08E-ECB7-4626-BDC2-B2C7B74DD9D7}" dt="2024-06-24T12:56:22.100" v="1721"/>
          <ac:spMkLst>
            <pc:docMk/>
            <pc:sldMk cId="3103676315" sldId="2147377217"/>
            <ac:spMk id="15" creationId="{00000000-0000-0000-0000-000000000000}"/>
          </ac:spMkLst>
        </pc:spChg>
        <pc:graphicFrameChg chg="mod modGraphic">
          <ac:chgData name="GARBA DJIRMAY, Amadou" userId="8c43e0aa-06aa-47a8-8bd1-3e8b2624440b" providerId="ADAL" clId="{427DD08E-ECB7-4626-BDC2-B2C7B74DD9D7}" dt="2024-06-24T13:24:14.720" v="1938" actId="20577"/>
          <ac:graphicFrameMkLst>
            <pc:docMk/>
            <pc:sldMk cId="3103676315" sldId="2147377217"/>
            <ac:graphicFrameMk id="2" creationId="{F20E5187-D6F9-B3DF-C161-266D2ACD1ED3}"/>
          </ac:graphicFrameMkLst>
        </pc:graphicFrameChg>
      </pc:sldChg>
      <pc:sldChg chg="addSp delSp modSp mod">
        <pc:chgData name="GARBA DJIRMAY, Amadou" userId="8c43e0aa-06aa-47a8-8bd1-3e8b2624440b" providerId="ADAL" clId="{427DD08E-ECB7-4626-BDC2-B2C7B74DD9D7}" dt="2024-06-24T15:36:16.004" v="2050" actId="14734"/>
        <pc:sldMkLst>
          <pc:docMk/>
          <pc:sldMk cId="2831813063" sldId="2147377218"/>
        </pc:sldMkLst>
        <pc:spChg chg="add del mod">
          <ac:chgData name="GARBA DJIRMAY, Amadou" userId="8c43e0aa-06aa-47a8-8bd1-3e8b2624440b" providerId="ADAL" clId="{427DD08E-ECB7-4626-BDC2-B2C7B74DD9D7}" dt="2024-06-24T15:23:23.567" v="2013" actId="478"/>
          <ac:spMkLst>
            <pc:docMk/>
            <pc:sldMk cId="2831813063" sldId="2147377218"/>
            <ac:spMk id="3" creationId="{E22270F3-F0DA-6E73-FEF2-771690A1A192}"/>
          </ac:spMkLst>
        </pc:spChg>
        <pc:spChg chg="add del mod">
          <ac:chgData name="GARBA DJIRMAY, Amadou" userId="8c43e0aa-06aa-47a8-8bd1-3e8b2624440b" providerId="ADAL" clId="{427DD08E-ECB7-4626-BDC2-B2C7B74DD9D7}" dt="2024-06-24T15:23:56.042" v="2017" actId="478"/>
          <ac:spMkLst>
            <pc:docMk/>
            <pc:sldMk cId="2831813063" sldId="2147377218"/>
            <ac:spMk id="4" creationId="{E8E57EE8-A7A7-9BF8-1F9E-30E9713A12F0}"/>
          </ac:spMkLst>
        </pc:spChg>
        <pc:spChg chg="mod">
          <ac:chgData name="GARBA DJIRMAY, Amadou" userId="8c43e0aa-06aa-47a8-8bd1-3e8b2624440b" providerId="ADAL" clId="{427DD08E-ECB7-4626-BDC2-B2C7B74DD9D7}" dt="2024-06-24T15:15:24.493" v="1969" actId="20577"/>
          <ac:spMkLst>
            <pc:docMk/>
            <pc:sldMk cId="2831813063" sldId="2147377218"/>
            <ac:spMk id="15" creationId="{00000000-0000-0000-0000-000000000000}"/>
          </ac:spMkLst>
        </pc:spChg>
        <pc:graphicFrameChg chg="mod modGraphic">
          <ac:chgData name="GARBA DJIRMAY, Amadou" userId="8c43e0aa-06aa-47a8-8bd1-3e8b2624440b" providerId="ADAL" clId="{427DD08E-ECB7-4626-BDC2-B2C7B74DD9D7}" dt="2024-06-24T15:36:16.004" v="2050" actId="14734"/>
          <ac:graphicFrameMkLst>
            <pc:docMk/>
            <pc:sldMk cId="2831813063" sldId="2147377218"/>
            <ac:graphicFrameMk id="2" creationId="{3F869E30-DFEC-C5E1-DD53-129FA15280AC}"/>
          </ac:graphicFrameMkLst>
        </pc:graphicFrameChg>
      </pc:sldChg>
      <pc:sldChg chg="modSp mod">
        <pc:chgData name="GARBA DJIRMAY, Amadou" userId="8c43e0aa-06aa-47a8-8bd1-3e8b2624440b" providerId="ADAL" clId="{427DD08E-ECB7-4626-BDC2-B2C7B74DD9D7}" dt="2024-06-25T08:58:36.655" v="2317" actId="14100"/>
        <pc:sldMkLst>
          <pc:docMk/>
          <pc:sldMk cId="3384254871" sldId="2147377219"/>
        </pc:sldMkLst>
        <pc:spChg chg="mod">
          <ac:chgData name="GARBA DJIRMAY, Amadou" userId="8c43e0aa-06aa-47a8-8bd1-3e8b2624440b" providerId="ADAL" clId="{427DD08E-ECB7-4626-BDC2-B2C7B74DD9D7}" dt="2024-06-24T12:48:38.783" v="1539" actId="1076"/>
          <ac:spMkLst>
            <pc:docMk/>
            <pc:sldMk cId="3384254871" sldId="2147377219"/>
            <ac:spMk id="15" creationId="{00000000-0000-0000-0000-000000000000}"/>
          </ac:spMkLst>
        </pc:spChg>
        <pc:graphicFrameChg chg="mod modGraphic">
          <ac:chgData name="GARBA DJIRMAY, Amadou" userId="8c43e0aa-06aa-47a8-8bd1-3e8b2624440b" providerId="ADAL" clId="{427DD08E-ECB7-4626-BDC2-B2C7B74DD9D7}" dt="2024-06-25T08:58:36.655" v="2317" actId="14100"/>
          <ac:graphicFrameMkLst>
            <pc:docMk/>
            <pc:sldMk cId="3384254871" sldId="2147377219"/>
            <ac:graphicFrameMk id="3" creationId="{1178F4DF-64C4-79B8-2050-001E15A11A72}"/>
          </ac:graphicFrameMkLst>
        </pc:graphicFrameChg>
      </pc:sldChg>
      <pc:sldChg chg="modSp mod">
        <pc:chgData name="GARBA DJIRMAY, Amadou" userId="8c43e0aa-06aa-47a8-8bd1-3e8b2624440b" providerId="ADAL" clId="{427DD08E-ECB7-4626-BDC2-B2C7B74DD9D7}" dt="2024-06-24T16:37:50.494" v="2223" actId="20577"/>
        <pc:sldMkLst>
          <pc:docMk/>
          <pc:sldMk cId="3872873318" sldId="2147377220"/>
        </pc:sldMkLst>
        <pc:graphicFrameChg chg="mod modGraphic">
          <ac:chgData name="GARBA DJIRMAY, Amadou" userId="8c43e0aa-06aa-47a8-8bd1-3e8b2624440b" providerId="ADAL" clId="{427DD08E-ECB7-4626-BDC2-B2C7B74DD9D7}" dt="2024-06-24T16:37:50.494" v="2223" actId="20577"/>
          <ac:graphicFrameMkLst>
            <pc:docMk/>
            <pc:sldMk cId="3872873318" sldId="2147377220"/>
            <ac:graphicFrameMk id="2" creationId="{35F6C9B7-8243-A3B1-624A-5E5B998C567D}"/>
          </ac:graphicFrameMkLst>
        </pc:graphicFrameChg>
      </pc:sldChg>
      <pc:sldChg chg="modSp mod">
        <pc:chgData name="GARBA DJIRMAY, Amadou" userId="8c43e0aa-06aa-47a8-8bd1-3e8b2624440b" providerId="ADAL" clId="{427DD08E-ECB7-4626-BDC2-B2C7B74DD9D7}" dt="2024-06-24T12:25:53.894" v="1340"/>
        <pc:sldMkLst>
          <pc:docMk/>
          <pc:sldMk cId="2776078061" sldId="2147377221"/>
        </pc:sldMkLst>
        <pc:spChg chg="mod">
          <ac:chgData name="GARBA DJIRMAY, Amadou" userId="8c43e0aa-06aa-47a8-8bd1-3e8b2624440b" providerId="ADAL" clId="{427DD08E-ECB7-4626-BDC2-B2C7B74DD9D7}" dt="2024-06-24T12:25:53.894" v="1340"/>
          <ac:spMkLst>
            <pc:docMk/>
            <pc:sldMk cId="2776078061" sldId="2147377221"/>
            <ac:spMk id="2" creationId="{8923B802-58B1-DE93-7231-1725212944F7}"/>
          </ac:spMkLst>
        </pc:spChg>
      </pc:sldChg>
    </pc:docChg>
  </pc:docChgLst>
  <pc:docChgLst>
    <pc:chgData name="GARBA DJIRMAY, Amadou" userId="8c43e0aa-06aa-47a8-8bd1-3e8b2624440b" providerId="ADAL" clId="{2C1BBD7C-BFF1-4DFB-BB3A-344EE83AD87E}"/>
    <pc:docChg chg="undo custSel addSld delSld modSld delMainMaster">
      <pc:chgData name="GARBA DJIRMAY, Amadou" userId="8c43e0aa-06aa-47a8-8bd1-3e8b2624440b" providerId="ADAL" clId="{2C1BBD7C-BFF1-4DFB-BB3A-344EE83AD87E}" dt="2024-06-24T09:44:57.290" v="455" actId="14100"/>
      <pc:docMkLst>
        <pc:docMk/>
      </pc:docMkLst>
      <pc:sldChg chg="del">
        <pc:chgData name="GARBA DJIRMAY, Amadou" userId="8c43e0aa-06aa-47a8-8bd1-3e8b2624440b" providerId="ADAL" clId="{2C1BBD7C-BFF1-4DFB-BB3A-344EE83AD87E}" dt="2024-06-23T14:32:44.487" v="29" actId="47"/>
        <pc:sldMkLst>
          <pc:docMk/>
          <pc:sldMk cId="3582280180" sldId="257"/>
        </pc:sldMkLst>
      </pc:sldChg>
      <pc:sldChg chg="del">
        <pc:chgData name="GARBA DJIRMAY, Amadou" userId="8c43e0aa-06aa-47a8-8bd1-3e8b2624440b" providerId="ADAL" clId="{2C1BBD7C-BFF1-4DFB-BB3A-344EE83AD87E}" dt="2024-06-23T14:32:59.726" v="32" actId="47"/>
        <pc:sldMkLst>
          <pc:docMk/>
          <pc:sldMk cId="1646460007" sldId="259"/>
        </pc:sldMkLst>
      </pc:sldChg>
      <pc:sldChg chg="del">
        <pc:chgData name="GARBA DJIRMAY, Amadou" userId="8c43e0aa-06aa-47a8-8bd1-3e8b2624440b" providerId="ADAL" clId="{2C1BBD7C-BFF1-4DFB-BB3A-344EE83AD87E}" dt="2024-06-23T14:32:47.578" v="30" actId="47"/>
        <pc:sldMkLst>
          <pc:docMk/>
          <pc:sldMk cId="87770186" sldId="260"/>
        </pc:sldMkLst>
      </pc:sldChg>
      <pc:sldChg chg="del">
        <pc:chgData name="GARBA DJIRMAY, Amadou" userId="8c43e0aa-06aa-47a8-8bd1-3e8b2624440b" providerId="ADAL" clId="{2C1BBD7C-BFF1-4DFB-BB3A-344EE83AD87E}" dt="2024-06-23T14:32:55.679" v="31" actId="47"/>
        <pc:sldMkLst>
          <pc:docMk/>
          <pc:sldMk cId="3259262797" sldId="262"/>
        </pc:sldMkLst>
      </pc:sldChg>
      <pc:sldChg chg="del">
        <pc:chgData name="GARBA DJIRMAY, Amadou" userId="8c43e0aa-06aa-47a8-8bd1-3e8b2624440b" providerId="ADAL" clId="{2C1BBD7C-BFF1-4DFB-BB3A-344EE83AD87E}" dt="2024-06-24T08:30:59.521" v="195" actId="47"/>
        <pc:sldMkLst>
          <pc:docMk/>
          <pc:sldMk cId="3491313778" sldId="265"/>
        </pc:sldMkLst>
      </pc:sldChg>
      <pc:sldChg chg="del">
        <pc:chgData name="GARBA DJIRMAY, Amadou" userId="8c43e0aa-06aa-47a8-8bd1-3e8b2624440b" providerId="ADAL" clId="{2C1BBD7C-BFF1-4DFB-BB3A-344EE83AD87E}" dt="2024-06-24T08:31:00.082" v="196" actId="47"/>
        <pc:sldMkLst>
          <pc:docMk/>
          <pc:sldMk cId="2866300524" sldId="266"/>
        </pc:sldMkLst>
      </pc:sldChg>
      <pc:sldChg chg="modSp mod">
        <pc:chgData name="GARBA DJIRMAY, Amadou" userId="8c43e0aa-06aa-47a8-8bd1-3e8b2624440b" providerId="ADAL" clId="{2C1BBD7C-BFF1-4DFB-BB3A-344EE83AD87E}" dt="2024-06-24T07:54:48.136" v="87" actId="20577"/>
        <pc:sldMkLst>
          <pc:docMk/>
          <pc:sldMk cId="2695792038" sldId="290"/>
        </pc:sldMkLst>
        <pc:spChg chg="mod">
          <ac:chgData name="GARBA DJIRMAY, Amadou" userId="8c43e0aa-06aa-47a8-8bd1-3e8b2624440b" providerId="ADAL" clId="{2C1BBD7C-BFF1-4DFB-BB3A-344EE83AD87E}" dt="2024-06-24T07:54:48.136" v="87" actId="20577"/>
          <ac:spMkLst>
            <pc:docMk/>
            <pc:sldMk cId="2695792038" sldId="290"/>
            <ac:spMk id="2" creationId="{00000000-0000-0000-0000-000000000000}"/>
          </ac:spMkLst>
        </pc:spChg>
      </pc:sldChg>
      <pc:sldChg chg="modSp mod">
        <pc:chgData name="GARBA DJIRMAY, Amadou" userId="8c43e0aa-06aa-47a8-8bd1-3e8b2624440b" providerId="ADAL" clId="{2C1BBD7C-BFF1-4DFB-BB3A-344EE83AD87E}" dt="2024-06-24T08:34:49.493" v="211" actId="403"/>
        <pc:sldMkLst>
          <pc:docMk/>
          <pc:sldMk cId="1510531800" sldId="291"/>
        </pc:sldMkLst>
        <pc:spChg chg="mod">
          <ac:chgData name="GARBA DJIRMAY, Amadou" userId="8c43e0aa-06aa-47a8-8bd1-3e8b2624440b" providerId="ADAL" clId="{2C1BBD7C-BFF1-4DFB-BB3A-344EE83AD87E}" dt="2024-06-24T08:34:49.493" v="211" actId="403"/>
          <ac:spMkLst>
            <pc:docMk/>
            <pc:sldMk cId="1510531800" sldId="291"/>
            <ac:spMk id="2" creationId="{00000000-0000-0000-0000-000000000000}"/>
          </ac:spMkLst>
        </pc:spChg>
      </pc:sldChg>
      <pc:sldChg chg="modSp mod">
        <pc:chgData name="GARBA DJIRMAY, Amadou" userId="8c43e0aa-06aa-47a8-8bd1-3e8b2624440b" providerId="ADAL" clId="{2C1BBD7C-BFF1-4DFB-BB3A-344EE83AD87E}" dt="2024-06-24T08:36:48.310" v="225" actId="1076"/>
        <pc:sldMkLst>
          <pc:docMk/>
          <pc:sldMk cId="739836638" sldId="299"/>
        </pc:sldMkLst>
        <pc:spChg chg="mod">
          <ac:chgData name="GARBA DJIRMAY, Amadou" userId="8c43e0aa-06aa-47a8-8bd1-3e8b2624440b" providerId="ADAL" clId="{2C1BBD7C-BFF1-4DFB-BB3A-344EE83AD87E}" dt="2024-06-24T08:34:41.221" v="209" actId="403"/>
          <ac:spMkLst>
            <pc:docMk/>
            <pc:sldMk cId="739836638" sldId="299"/>
            <ac:spMk id="2" creationId="{00000000-0000-0000-0000-000000000000}"/>
          </ac:spMkLst>
        </pc:spChg>
        <pc:spChg chg="mod">
          <ac:chgData name="GARBA DJIRMAY, Amadou" userId="8c43e0aa-06aa-47a8-8bd1-3e8b2624440b" providerId="ADAL" clId="{2C1BBD7C-BFF1-4DFB-BB3A-344EE83AD87E}" dt="2024-06-24T08:36:48.310" v="225" actId="1076"/>
          <ac:spMkLst>
            <pc:docMk/>
            <pc:sldMk cId="739836638" sldId="299"/>
            <ac:spMk id="3" creationId="{00000000-0000-0000-0000-000000000000}"/>
          </ac:spMkLst>
        </pc:spChg>
      </pc:sldChg>
      <pc:sldChg chg="del">
        <pc:chgData name="GARBA DJIRMAY, Amadou" userId="8c43e0aa-06aa-47a8-8bd1-3e8b2624440b" providerId="ADAL" clId="{2C1BBD7C-BFF1-4DFB-BB3A-344EE83AD87E}" dt="2024-06-23T14:33:23.637" v="33" actId="47"/>
        <pc:sldMkLst>
          <pc:docMk/>
          <pc:sldMk cId="3838474263" sldId="434"/>
        </pc:sldMkLst>
      </pc:sldChg>
      <pc:sldChg chg="modSp mod">
        <pc:chgData name="GARBA DJIRMAY, Amadou" userId="8c43e0aa-06aa-47a8-8bd1-3e8b2624440b" providerId="ADAL" clId="{2C1BBD7C-BFF1-4DFB-BB3A-344EE83AD87E}" dt="2024-06-24T08:17:25.866" v="125" actId="403"/>
        <pc:sldMkLst>
          <pc:docMk/>
          <pc:sldMk cId="2261956951" sldId="458"/>
        </pc:sldMkLst>
        <pc:spChg chg="mod">
          <ac:chgData name="GARBA DJIRMAY, Amadou" userId="8c43e0aa-06aa-47a8-8bd1-3e8b2624440b" providerId="ADAL" clId="{2C1BBD7C-BFF1-4DFB-BB3A-344EE83AD87E}" dt="2024-06-24T08:17:25.866" v="125" actId="403"/>
          <ac:spMkLst>
            <pc:docMk/>
            <pc:sldMk cId="2261956951" sldId="458"/>
            <ac:spMk id="2" creationId="{00000000-0000-0000-0000-000000000000}"/>
          </ac:spMkLst>
        </pc:spChg>
        <pc:spChg chg="mod">
          <ac:chgData name="GARBA DJIRMAY, Amadou" userId="8c43e0aa-06aa-47a8-8bd1-3e8b2624440b" providerId="ADAL" clId="{2C1BBD7C-BFF1-4DFB-BB3A-344EE83AD87E}" dt="2024-06-24T08:16:56.664" v="124" actId="14100"/>
          <ac:spMkLst>
            <pc:docMk/>
            <pc:sldMk cId="2261956951" sldId="458"/>
            <ac:spMk id="3" creationId="{00000000-0000-0000-0000-000000000000}"/>
          </ac:spMkLst>
        </pc:spChg>
      </pc:sldChg>
      <pc:sldChg chg="del">
        <pc:chgData name="GARBA DJIRMAY, Amadou" userId="8c43e0aa-06aa-47a8-8bd1-3e8b2624440b" providerId="ADAL" clId="{2C1BBD7C-BFF1-4DFB-BB3A-344EE83AD87E}" dt="2024-06-23T14:21:24.698" v="2" actId="47"/>
        <pc:sldMkLst>
          <pc:docMk/>
          <pc:sldMk cId="1105733148" sldId="459"/>
        </pc:sldMkLst>
      </pc:sldChg>
      <pc:sldChg chg="del">
        <pc:chgData name="GARBA DJIRMAY, Amadou" userId="8c43e0aa-06aa-47a8-8bd1-3e8b2624440b" providerId="ADAL" clId="{2C1BBD7C-BFF1-4DFB-BB3A-344EE83AD87E}" dt="2024-06-23T14:32:08.737" v="24" actId="47"/>
        <pc:sldMkLst>
          <pc:docMk/>
          <pc:sldMk cId="3909026874" sldId="660"/>
        </pc:sldMkLst>
      </pc:sldChg>
      <pc:sldChg chg="del">
        <pc:chgData name="GARBA DJIRMAY, Amadou" userId="8c43e0aa-06aa-47a8-8bd1-3e8b2624440b" providerId="ADAL" clId="{2C1BBD7C-BFF1-4DFB-BB3A-344EE83AD87E}" dt="2024-06-23T14:32:08.219" v="23" actId="47"/>
        <pc:sldMkLst>
          <pc:docMk/>
          <pc:sldMk cId="2202326443" sldId="662"/>
        </pc:sldMkLst>
      </pc:sldChg>
      <pc:sldChg chg="del">
        <pc:chgData name="GARBA DJIRMAY, Amadou" userId="8c43e0aa-06aa-47a8-8bd1-3e8b2624440b" providerId="ADAL" clId="{2C1BBD7C-BFF1-4DFB-BB3A-344EE83AD87E}" dt="2024-06-23T14:32:07.185" v="21" actId="47"/>
        <pc:sldMkLst>
          <pc:docMk/>
          <pc:sldMk cId="924521864" sldId="664"/>
        </pc:sldMkLst>
      </pc:sldChg>
      <pc:sldChg chg="del">
        <pc:chgData name="GARBA DJIRMAY, Amadou" userId="8c43e0aa-06aa-47a8-8bd1-3e8b2624440b" providerId="ADAL" clId="{2C1BBD7C-BFF1-4DFB-BB3A-344EE83AD87E}" dt="2024-06-23T14:32:07.803" v="22" actId="47"/>
        <pc:sldMkLst>
          <pc:docMk/>
          <pc:sldMk cId="1742184496" sldId="665"/>
        </pc:sldMkLst>
      </pc:sldChg>
      <pc:sldChg chg="modSp add mod">
        <pc:chgData name="GARBA DJIRMAY, Amadou" userId="8c43e0aa-06aa-47a8-8bd1-3e8b2624440b" providerId="ADAL" clId="{2C1BBD7C-BFF1-4DFB-BB3A-344EE83AD87E}" dt="2024-06-24T08:34:07.507" v="207" actId="403"/>
        <pc:sldMkLst>
          <pc:docMk/>
          <pc:sldMk cId="1489491196" sldId="1737"/>
        </pc:sldMkLst>
        <pc:spChg chg="mod">
          <ac:chgData name="GARBA DJIRMAY, Amadou" userId="8c43e0aa-06aa-47a8-8bd1-3e8b2624440b" providerId="ADAL" clId="{2C1BBD7C-BFF1-4DFB-BB3A-344EE83AD87E}" dt="2024-06-24T08:34:07.507" v="207" actId="403"/>
          <ac:spMkLst>
            <pc:docMk/>
            <pc:sldMk cId="1489491196" sldId="1737"/>
            <ac:spMk id="2" creationId="{CA7473BB-0848-05D5-CCFC-F1802F819A7A}"/>
          </ac:spMkLst>
        </pc:spChg>
      </pc:sldChg>
      <pc:sldChg chg="modSp add del mod">
        <pc:chgData name="GARBA DJIRMAY, Amadou" userId="8c43e0aa-06aa-47a8-8bd1-3e8b2624440b" providerId="ADAL" clId="{2C1BBD7C-BFF1-4DFB-BB3A-344EE83AD87E}" dt="2024-06-24T08:33:28.821" v="200" actId="2696"/>
        <pc:sldMkLst>
          <pc:docMk/>
          <pc:sldMk cId="1860082454" sldId="1737"/>
        </pc:sldMkLst>
        <pc:spChg chg="mod">
          <ac:chgData name="GARBA DJIRMAY, Amadou" userId="8c43e0aa-06aa-47a8-8bd1-3e8b2624440b" providerId="ADAL" clId="{2C1BBD7C-BFF1-4DFB-BB3A-344EE83AD87E}" dt="2024-06-24T08:21:52.030" v="168" actId="1076"/>
          <ac:spMkLst>
            <pc:docMk/>
            <pc:sldMk cId="1860082454" sldId="1737"/>
            <ac:spMk id="2" creationId="{CA7473BB-0848-05D5-CCFC-F1802F819A7A}"/>
          </ac:spMkLst>
        </pc:spChg>
        <pc:spChg chg="mod">
          <ac:chgData name="GARBA DJIRMAY, Amadou" userId="8c43e0aa-06aa-47a8-8bd1-3e8b2624440b" providerId="ADAL" clId="{2C1BBD7C-BFF1-4DFB-BB3A-344EE83AD87E}" dt="2024-06-24T08:22:01.905" v="170" actId="404"/>
          <ac:spMkLst>
            <pc:docMk/>
            <pc:sldMk cId="1860082454" sldId="1737"/>
            <ac:spMk id="3" creationId="{AF51F110-FF96-403F-7559-EB2804766C3B}"/>
          </ac:spMkLst>
        </pc:spChg>
      </pc:sldChg>
      <pc:sldChg chg="addSp delSp modSp add mod">
        <pc:chgData name="GARBA DJIRMAY, Amadou" userId="8c43e0aa-06aa-47a8-8bd1-3e8b2624440b" providerId="ADAL" clId="{2C1BBD7C-BFF1-4DFB-BB3A-344EE83AD87E}" dt="2024-06-24T09:21:10.894" v="362" actId="478"/>
        <pc:sldMkLst>
          <pc:docMk/>
          <pc:sldMk cId="614609744" sldId="1738"/>
        </pc:sldMkLst>
        <pc:spChg chg="add del">
          <ac:chgData name="GARBA DJIRMAY, Amadou" userId="8c43e0aa-06aa-47a8-8bd1-3e8b2624440b" providerId="ADAL" clId="{2C1BBD7C-BFF1-4DFB-BB3A-344EE83AD87E}" dt="2024-06-24T09:21:10.894" v="362" actId="478"/>
          <ac:spMkLst>
            <pc:docMk/>
            <pc:sldMk cId="614609744" sldId="1738"/>
            <ac:spMk id="3" creationId="{3782CBC0-E2CD-1185-6CFF-6BD6BFA8B5FD}"/>
          </ac:spMkLst>
        </pc:spChg>
        <pc:graphicFrameChg chg="modGraphic">
          <ac:chgData name="GARBA DJIRMAY, Amadou" userId="8c43e0aa-06aa-47a8-8bd1-3e8b2624440b" providerId="ADAL" clId="{2C1BBD7C-BFF1-4DFB-BB3A-344EE83AD87E}" dt="2024-06-24T09:18:09.483" v="360" actId="207"/>
          <ac:graphicFrameMkLst>
            <pc:docMk/>
            <pc:sldMk cId="614609744" sldId="1738"/>
            <ac:graphicFrameMk id="4" creationId="{6741BCC6-0790-A31A-7930-5E684AB2B709}"/>
          </ac:graphicFrameMkLst>
        </pc:graphicFrameChg>
      </pc:sldChg>
      <pc:sldChg chg="modSp add del mod">
        <pc:chgData name="GARBA DJIRMAY, Amadou" userId="8c43e0aa-06aa-47a8-8bd1-3e8b2624440b" providerId="ADAL" clId="{2C1BBD7C-BFF1-4DFB-BB3A-344EE83AD87E}" dt="2024-06-24T08:33:28.821" v="200" actId="2696"/>
        <pc:sldMkLst>
          <pc:docMk/>
          <pc:sldMk cId="3178535916" sldId="1738"/>
        </pc:sldMkLst>
        <pc:spChg chg="mod">
          <ac:chgData name="GARBA DJIRMAY, Amadou" userId="8c43e0aa-06aa-47a8-8bd1-3e8b2624440b" providerId="ADAL" clId="{2C1BBD7C-BFF1-4DFB-BB3A-344EE83AD87E}" dt="2024-06-23T14:23:00.398" v="4" actId="27636"/>
          <ac:spMkLst>
            <pc:docMk/>
            <pc:sldMk cId="3178535916" sldId="1738"/>
            <ac:spMk id="2" creationId="{706A4287-C5EF-41BE-AED0-140DA29E5444}"/>
          </ac:spMkLst>
        </pc:spChg>
        <pc:spChg chg="mod">
          <ac:chgData name="GARBA DJIRMAY, Amadou" userId="8c43e0aa-06aa-47a8-8bd1-3e8b2624440b" providerId="ADAL" clId="{2C1BBD7C-BFF1-4DFB-BB3A-344EE83AD87E}" dt="2024-06-24T08:18:21.892" v="129" actId="14100"/>
          <ac:spMkLst>
            <pc:docMk/>
            <pc:sldMk cId="3178535916" sldId="1738"/>
            <ac:spMk id="5" creationId="{13566D11-6EB0-1B40-6B8B-094B9AFE56E4}"/>
          </ac:spMkLst>
        </pc:spChg>
        <pc:graphicFrameChg chg="mod modGraphic">
          <ac:chgData name="GARBA DJIRMAY, Amadou" userId="8c43e0aa-06aa-47a8-8bd1-3e8b2624440b" providerId="ADAL" clId="{2C1BBD7C-BFF1-4DFB-BB3A-344EE83AD87E}" dt="2024-06-24T08:20:15.737" v="147" actId="6549"/>
          <ac:graphicFrameMkLst>
            <pc:docMk/>
            <pc:sldMk cId="3178535916" sldId="1738"/>
            <ac:graphicFrameMk id="4" creationId="{6741BCC6-0790-A31A-7930-5E684AB2B709}"/>
          </ac:graphicFrameMkLst>
        </pc:graphicFrameChg>
      </pc:sldChg>
      <pc:sldChg chg="modSp add mod">
        <pc:chgData name="GARBA DJIRMAY, Amadou" userId="8c43e0aa-06aa-47a8-8bd1-3e8b2624440b" providerId="ADAL" clId="{2C1BBD7C-BFF1-4DFB-BB3A-344EE83AD87E}" dt="2024-06-24T08:37:43.749" v="232" actId="1076"/>
        <pc:sldMkLst>
          <pc:docMk/>
          <pc:sldMk cId="3893791139" sldId="1739"/>
        </pc:sldMkLst>
        <pc:spChg chg="mod">
          <ac:chgData name="GARBA DJIRMAY, Amadou" userId="8c43e0aa-06aa-47a8-8bd1-3e8b2624440b" providerId="ADAL" clId="{2C1BBD7C-BFF1-4DFB-BB3A-344EE83AD87E}" dt="2024-06-24T08:37:43.749" v="232" actId="1076"/>
          <ac:spMkLst>
            <pc:docMk/>
            <pc:sldMk cId="3893791139" sldId="1739"/>
            <ac:spMk id="2" creationId="{B4DD4C32-0383-C626-D633-08E729DFF9F9}"/>
          </ac:spMkLst>
        </pc:spChg>
      </pc:sldChg>
      <pc:sldChg chg="modSp add del mod">
        <pc:chgData name="GARBA DJIRMAY, Amadou" userId="8c43e0aa-06aa-47a8-8bd1-3e8b2624440b" providerId="ADAL" clId="{2C1BBD7C-BFF1-4DFB-BB3A-344EE83AD87E}" dt="2024-06-24T09:15:03.675" v="341" actId="47"/>
        <pc:sldMkLst>
          <pc:docMk/>
          <pc:sldMk cId="2298488547" sldId="1745"/>
        </pc:sldMkLst>
        <pc:spChg chg="mod">
          <ac:chgData name="GARBA DJIRMAY, Amadou" userId="8c43e0aa-06aa-47a8-8bd1-3e8b2624440b" providerId="ADAL" clId="{2C1BBD7C-BFF1-4DFB-BB3A-344EE83AD87E}" dt="2024-06-24T08:38:38.646" v="238" actId="1076"/>
          <ac:spMkLst>
            <pc:docMk/>
            <pc:sldMk cId="2298488547" sldId="1745"/>
            <ac:spMk id="2" creationId="{38780DA1-D4BC-4BB3-A31A-02CF222E120B}"/>
          </ac:spMkLst>
        </pc:spChg>
      </pc:sldChg>
      <pc:sldChg chg="modSp add mod">
        <pc:chgData name="GARBA DJIRMAY, Amadou" userId="8c43e0aa-06aa-47a8-8bd1-3e8b2624440b" providerId="ADAL" clId="{2C1BBD7C-BFF1-4DFB-BB3A-344EE83AD87E}" dt="2024-06-24T08:44:21.318" v="251" actId="14100"/>
        <pc:sldMkLst>
          <pc:docMk/>
          <pc:sldMk cId="452979962" sldId="1753"/>
        </pc:sldMkLst>
        <pc:spChg chg="mod">
          <ac:chgData name="GARBA DJIRMAY, Amadou" userId="8c43e0aa-06aa-47a8-8bd1-3e8b2624440b" providerId="ADAL" clId="{2C1BBD7C-BFF1-4DFB-BB3A-344EE83AD87E}" dt="2024-06-24T08:44:05.982" v="247" actId="1076"/>
          <ac:spMkLst>
            <pc:docMk/>
            <pc:sldMk cId="452979962" sldId="1753"/>
            <ac:spMk id="2" creationId="{9CE00352-A495-03FD-53AF-EAEAF759A8A8}"/>
          </ac:spMkLst>
        </pc:spChg>
        <pc:spChg chg="mod">
          <ac:chgData name="GARBA DJIRMAY, Amadou" userId="8c43e0aa-06aa-47a8-8bd1-3e8b2624440b" providerId="ADAL" clId="{2C1BBD7C-BFF1-4DFB-BB3A-344EE83AD87E}" dt="2024-06-24T08:44:21.318" v="251" actId="14100"/>
          <ac:spMkLst>
            <pc:docMk/>
            <pc:sldMk cId="452979962" sldId="1753"/>
            <ac:spMk id="3" creationId="{E946DF95-56E1-5B9A-8035-917CFE617BF2}"/>
          </ac:spMkLst>
        </pc:spChg>
      </pc:sldChg>
      <pc:sldChg chg="modSp add del mod">
        <pc:chgData name="GARBA DJIRMAY, Amadou" userId="8c43e0aa-06aa-47a8-8bd1-3e8b2624440b" providerId="ADAL" clId="{2C1BBD7C-BFF1-4DFB-BB3A-344EE83AD87E}" dt="2024-06-24T08:33:28.821" v="200" actId="2696"/>
        <pc:sldMkLst>
          <pc:docMk/>
          <pc:sldMk cId="589487738" sldId="1753"/>
        </pc:sldMkLst>
        <pc:spChg chg="mod">
          <ac:chgData name="GARBA DJIRMAY, Amadou" userId="8c43e0aa-06aa-47a8-8bd1-3e8b2624440b" providerId="ADAL" clId="{2C1BBD7C-BFF1-4DFB-BB3A-344EE83AD87E}" dt="2024-06-24T08:20:39.210" v="155" actId="20577"/>
          <ac:spMkLst>
            <pc:docMk/>
            <pc:sldMk cId="589487738" sldId="1753"/>
            <ac:spMk id="2" creationId="{9CE00352-A495-03FD-53AF-EAEAF759A8A8}"/>
          </ac:spMkLst>
        </pc:spChg>
        <pc:spChg chg="mod">
          <ac:chgData name="GARBA DJIRMAY, Amadou" userId="8c43e0aa-06aa-47a8-8bd1-3e8b2624440b" providerId="ADAL" clId="{2C1BBD7C-BFF1-4DFB-BB3A-344EE83AD87E}" dt="2024-06-24T08:21:00.391" v="158" actId="14100"/>
          <ac:spMkLst>
            <pc:docMk/>
            <pc:sldMk cId="589487738" sldId="1753"/>
            <ac:spMk id="3" creationId="{E946DF95-56E1-5B9A-8035-917CFE617BF2}"/>
          </ac:spMkLst>
        </pc:spChg>
      </pc:sldChg>
      <pc:sldChg chg="modSp add mod">
        <pc:chgData name="GARBA DJIRMAY, Amadou" userId="8c43e0aa-06aa-47a8-8bd1-3e8b2624440b" providerId="ADAL" clId="{2C1BBD7C-BFF1-4DFB-BB3A-344EE83AD87E}" dt="2024-06-24T08:22:37.581" v="175" actId="1076"/>
        <pc:sldMkLst>
          <pc:docMk/>
          <pc:sldMk cId="2161551466" sldId="1755"/>
        </pc:sldMkLst>
        <pc:spChg chg="mod">
          <ac:chgData name="GARBA DJIRMAY, Amadou" userId="8c43e0aa-06aa-47a8-8bd1-3e8b2624440b" providerId="ADAL" clId="{2C1BBD7C-BFF1-4DFB-BB3A-344EE83AD87E}" dt="2024-06-24T08:22:14.431" v="172" actId="207"/>
          <ac:spMkLst>
            <pc:docMk/>
            <pc:sldMk cId="2161551466" sldId="1755"/>
            <ac:spMk id="2" creationId="{C658CCF8-0E94-FF39-2018-AC8A031680B8}"/>
          </ac:spMkLst>
        </pc:spChg>
        <pc:spChg chg="mod">
          <ac:chgData name="GARBA DJIRMAY, Amadou" userId="8c43e0aa-06aa-47a8-8bd1-3e8b2624440b" providerId="ADAL" clId="{2C1BBD7C-BFF1-4DFB-BB3A-344EE83AD87E}" dt="2024-06-24T08:22:37.581" v="175" actId="1076"/>
          <ac:spMkLst>
            <pc:docMk/>
            <pc:sldMk cId="2161551466" sldId="1755"/>
            <ac:spMk id="4" creationId="{D3913B1E-B37B-C6D3-F8A2-E9367C93F679}"/>
          </ac:spMkLst>
        </pc:spChg>
      </pc:sldChg>
      <pc:sldChg chg="modSp add del mod">
        <pc:chgData name="GARBA DJIRMAY, Amadou" userId="8c43e0aa-06aa-47a8-8bd1-3e8b2624440b" providerId="ADAL" clId="{2C1BBD7C-BFF1-4DFB-BB3A-344EE83AD87E}" dt="2024-06-24T09:15:06.977" v="342" actId="47"/>
        <pc:sldMkLst>
          <pc:docMk/>
          <pc:sldMk cId="71007522" sldId="1757"/>
        </pc:sldMkLst>
        <pc:spChg chg="mod">
          <ac:chgData name="GARBA DJIRMAY, Amadou" userId="8c43e0aa-06aa-47a8-8bd1-3e8b2624440b" providerId="ADAL" clId="{2C1BBD7C-BFF1-4DFB-BB3A-344EE83AD87E}" dt="2024-06-24T08:39:09.785" v="242" actId="404"/>
          <ac:spMkLst>
            <pc:docMk/>
            <pc:sldMk cId="71007522" sldId="1757"/>
            <ac:spMk id="2" creationId="{3F916E39-5662-380C-E99B-A6716B95B748}"/>
          </ac:spMkLst>
        </pc:spChg>
      </pc:sldChg>
      <pc:sldChg chg="del">
        <pc:chgData name="GARBA DJIRMAY, Amadou" userId="8c43e0aa-06aa-47a8-8bd1-3e8b2624440b" providerId="ADAL" clId="{2C1BBD7C-BFF1-4DFB-BB3A-344EE83AD87E}" dt="2024-06-24T08:30:58.615" v="194" actId="47"/>
        <pc:sldMkLst>
          <pc:docMk/>
          <pc:sldMk cId="1657627447" sldId="5816"/>
        </pc:sldMkLst>
      </pc:sldChg>
      <pc:sldChg chg="del">
        <pc:chgData name="GARBA DJIRMAY, Amadou" userId="8c43e0aa-06aa-47a8-8bd1-3e8b2624440b" providerId="ADAL" clId="{2C1BBD7C-BFF1-4DFB-BB3A-344EE83AD87E}" dt="2024-06-24T08:30:57.359" v="192" actId="47"/>
        <pc:sldMkLst>
          <pc:docMk/>
          <pc:sldMk cId="3135623696" sldId="5817"/>
        </pc:sldMkLst>
      </pc:sldChg>
      <pc:sldChg chg="del">
        <pc:chgData name="GARBA DJIRMAY, Amadou" userId="8c43e0aa-06aa-47a8-8bd1-3e8b2624440b" providerId="ADAL" clId="{2C1BBD7C-BFF1-4DFB-BB3A-344EE83AD87E}" dt="2024-06-24T08:30:58.017" v="193" actId="47"/>
        <pc:sldMkLst>
          <pc:docMk/>
          <pc:sldMk cId="1163347910" sldId="5818"/>
        </pc:sldMkLst>
      </pc:sldChg>
      <pc:sldChg chg="delSp modSp del mod">
        <pc:chgData name="GARBA DJIRMAY, Amadou" userId="8c43e0aa-06aa-47a8-8bd1-3e8b2624440b" providerId="ADAL" clId="{2C1BBD7C-BFF1-4DFB-BB3A-344EE83AD87E}" dt="2024-06-24T08:31:19.734" v="198" actId="2696"/>
        <pc:sldMkLst>
          <pc:docMk/>
          <pc:sldMk cId="1646123374" sldId="2076137751"/>
        </pc:sldMkLst>
        <pc:spChg chg="del">
          <ac:chgData name="GARBA DJIRMAY, Amadou" userId="8c43e0aa-06aa-47a8-8bd1-3e8b2624440b" providerId="ADAL" clId="{2C1BBD7C-BFF1-4DFB-BB3A-344EE83AD87E}" dt="2024-06-24T07:55:11.206" v="90" actId="478"/>
          <ac:spMkLst>
            <pc:docMk/>
            <pc:sldMk cId="1646123374" sldId="2076137751"/>
            <ac:spMk id="3" creationId="{C2159E49-C845-8479-5B24-2240F08840A8}"/>
          </ac:spMkLst>
        </pc:spChg>
        <pc:spChg chg="mod">
          <ac:chgData name="GARBA DJIRMAY, Amadou" userId="8c43e0aa-06aa-47a8-8bd1-3e8b2624440b" providerId="ADAL" clId="{2C1BBD7C-BFF1-4DFB-BB3A-344EE83AD87E}" dt="2024-06-24T07:55:28.397" v="98" actId="1076"/>
          <ac:spMkLst>
            <pc:docMk/>
            <pc:sldMk cId="1646123374" sldId="2076137751"/>
            <ac:spMk id="5" creationId="{BE44BFC1-B6A5-5611-B5AB-F28764B8FFA8}"/>
          </ac:spMkLst>
        </pc:spChg>
      </pc:sldChg>
      <pc:sldChg chg="add">
        <pc:chgData name="GARBA DJIRMAY, Amadou" userId="8c43e0aa-06aa-47a8-8bd1-3e8b2624440b" providerId="ADAL" clId="{2C1BBD7C-BFF1-4DFB-BB3A-344EE83AD87E}" dt="2024-06-24T08:31:45.048" v="199"/>
        <pc:sldMkLst>
          <pc:docMk/>
          <pc:sldMk cId="2895205831" sldId="2076137751"/>
        </pc:sldMkLst>
      </pc:sldChg>
      <pc:sldChg chg="del">
        <pc:chgData name="GARBA DJIRMAY, Amadou" userId="8c43e0aa-06aa-47a8-8bd1-3e8b2624440b" providerId="ADAL" clId="{2C1BBD7C-BFF1-4DFB-BB3A-344EE83AD87E}" dt="2024-06-24T07:54:57.700" v="88" actId="47"/>
        <pc:sldMkLst>
          <pc:docMk/>
          <pc:sldMk cId="3660813854" sldId="2076137752"/>
        </pc:sldMkLst>
      </pc:sldChg>
      <pc:sldChg chg="del">
        <pc:chgData name="GARBA DJIRMAY, Amadou" userId="8c43e0aa-06aa-47a8-8bd1-3e8b2624440b" providerId="ADAL" clId="{2C1BBD7C-BFF1-4DFB-BB3A-344EE83AD87E}" dt="2024-06-23T14:32:05.068" v="20" actId="47"/>
        <pc:sldMkLst>
          <pc:docMk/>
          <pc:sldMk cId="31217328" sldId="2076137759"/>
        </pc:sldMkLst>
      </pc:sldChg>
      <pc:sldChg chg="add del">
        <pc:chgData name="GARBA DJIRMAY, Amadou" userId="8c43e0aa-06aa-47a8-8bd1-3e8b2624440b" providerId="ADAL" clId="{2C1BBD7C-BFF1-4DFB-BB3A-344EE83AD87E}" dt="2024-06-24T08:31:04.933" v="197" actId="47"/>
        <pc:sldMkLst>
          <pc:docMk/>
          <pc:sldMk cId="2896279321" sldId="2076137760"/>
        </pc:sldMkLst>
      </pc:sldChg>
      <pc:sldChg chg="del">
        <pc:chgData name="GARBA DJIRMAY, Amadou" userId="8c43e0aa-06aa-47a8-8bd1-3e8b2624440b" providerId="ADAL" clId="{2C1BBD7C-BFF1-4DFB-BB3A-344EE83AD87E}" dt="2024-06-23T14:32:10.369" v="25" actId="47"/>
        <pc:sldMkLst>
          <pc:docMk/>
          <pc:sldMk cId="3445295417" sldId="2076137761"/>
        </pc:sldMkLst>
      </pc:sldChg>
      <pc:sldChg chg="del">
        <pc:chgData name="GARBA DJIRMAY, Amadou" userId="8c43e0aa-06aa-47a8-8bd1-3e8b2624440b" providerId="ADAL" clId="{2C1BBD7C-BFF1-4DFB-BB3A-344EE83AD87E}" dt="2024-06-24T08:30:56.683" v="191" actId="47"/>
        <pc:sldMkLst>
          <pc:docMk/>
          <pc:sldMk cId="4007954051" sldId="2076137781"/>
        </pc:sldMkLst>
      </pc:sldChg>
      <pc:sldChg chg="del">
        <pc:chgData name="GARBA DJIRMAY, Amadou" userId="8c43e0aa-06aa-47a8-8bd1-3e8b2624440b" providerId="ADAL" clId="{2C1BBD7C-BFF1-4DFB-BB3A-344EE83AD87E}" dt="2024-06-24T08:30:53.552" v="188" actId="47"/>
        <pc:sldMkLst>
          <pc:docMk/>
          <pc:sldMk cId="2667206626" sldId="2076137970"/>
        </pc:sldMkLst>
      </pc:sldChg>
      <pc:sldChg chg="del">
        <pc:chgData name="GARBA DJIRMAY, Amadou" userId="8c43e0aa-06aa-47a8-8bd1-3e8b2624440b" providerId="ADAL" clId="{2C1BBD7C-BFF1-4DFB-BB3A-344EE83AD87E}" dt="2024-06-24T08:30:52.934" v="187" actId="47"/>
        <pc:sldMkLst>
          <pc:docMk/>
          <pc:sldMk cId="1148124509" sldId="2076137977"/>
        </pc:sldMkLst>
      </pc:sldChg>
      <pc:sldChg chg="del">
        <pc:chgData name="GARBA DJIRMAY, Amadou" userId="8c43e0aa-06aa-47a8-8bd1-3e8b2624440b" providerId="ADAL" clId="{2C1BBD7C-BFF1-4DFB-BB3A-344EE83AD87E}" dt="2024-06-24T08:30:55.161" v="189" actId="47"/>
        <pc:sldMkLst>
          <pc:docMk/>
          <pc:sldMk cId="1014292741" sldId="2076138029"/>
        </pc:sldMkLst>
      </pc:sldChg>
      <pc:sldChg chg="del">
        <pc:chgData name="GARBA DJIRMAY, Amadou" userId="8c43e0aa-06aa-47a8-8bd1-3e8b2624440b" providerId="ADAL" clId="{2C1BBD7C-BFF1-4DFB-BB3A-344EE83AD87E}" dt="2024-06-24T08:30:56.128" v="190" actId="47"/>
        <pc:sldMkLst>
          <pc:docMk/>
          <pc:sldMk cId="2622843016" sldId="2076138047"/>
        </pc:sldMkLst>
      </pc:sldChg>
      <pc:sldChg chg="del">
        <pc:chgData name="GARBA DJIRMAY, Amadou" userId="8c43e0aa-06aa-47a8-8bd1-3e8b2624440b" providerId="ADAL" clId="{2C1BBD7C-BFF1-4DFB-BB3A-344EE83AD87E}" dt="2024-06-23T14:32:18.379" v="28" actId="47"/>
        <pc:sldMkLst>
          <pc:docMk/>
          <pc:sldMk cId="1435033460" sldId="2076138049"/>
        </pc:sldMkLst>
      </pc:sldChg>
      <pc:sldChg chg="del">
        <pc:chgData name="GARBA DJIRMAY, Amadou" userId="8c43e0aa-06aa-47a8-8bd1-3e8b2624440b" providerId="ADAL" clId="{2C1BBD7C-BFF1-4DFB-BB3A-344EE83AD87E}" dt="2024-06-24T07:57:04.284" v="110" actId="47"/>
        <pc:sldMkLst>
          <pc:docMk/>
          <pc:sldMk cId="2549392607" sldId="2147377210"/>
        </pc:sldMkLst>
      </pc:sldChg>
      <pc:sldChg chg="modSp del mod">
        <pc:chgData name="GARBA DJIRMAY, Amadou" userId="8c43e0aa-06aa-47a8-8bd1-3e8b2624440b" providerId="ADAL" clId="{2C1BBD7C-BFF1-4DFB-BB3A-344EE83AD87E}" dt="2024-06-24T08:26:53.609" v="176" actId="2696"/>
        <pc:sldMkLst>
          <pc:docMk/>
          <pc:sldMk cId="199763091" sldId="2147377211"/>
        </pc:sldMkLst>
        <pc:spChg chg="mod">
          <ac:chgData name="GARBA DJIRMAY, Amadou" userId="8c43e0aa-06aa-47a8-8bd1-3e8b2624440b" providerId="ADAL" clId="{2C1BBD7C-BFF1-4DFB-BB3A-344EE83AD87E}" dt="2024-06-24T07:57:12.471" v="111" actId="207"/>
          <ac:spMkLst>
            <pc:docMk/>
            <pc:sldMk cId="199763091" sldId="2147377211"/>
            <ac:spMk id="3" creationId="{440FA7BA-934C-7DDE-8AFF-55B026EBF761}"/>
          </ac:spMkLst>
        </pc:spChg>
      </pc:sldChg>
      <pc:sldChg chg="add del">
        <pc:chgData name="GARBA DJIRMAY, Amadou" userId="8c43e0aa-06aa-47a8-8bd1-3e8b2624440b" providerId="ADAL" clId="{2C1BBD7C-BFF1-4DFB-BB3A-344EE83AD87E}" dt="2024-06-24T08:39:19.397" v="243" actId="47"/>
        <pc:sldMkLst>
          <pc:docMk/>
          <pc:sldMk cId="4013921520" sldId="2147377211"/>
        </pc:sldMkLst>
      </pc:sldChg>
      <pc:sldChg chg="modSp del mod">
        <pc:chgData name="GARBA DJIRMAY, Amadou" userId="8c43e0aa-06aa-47a8-8bd1-3e8b2624440b" providerId="ADAL" clId="{2C1BBD7C-BFF1-4DFB-BB3A-344EE83AD87E}" dt="2024-06-24T08:36:53.164" v="226" actId="47"/>
        <pc:sldMkLst>
          <pc:docMk/>
          <pc:sldMk cId="3347574461" sldId="2147377212"/>
        </pc:sldMkLst>
        <pc:spChg chg="mod">
          <ac:chgData name="GARBA DJIRMAY, Amadou" userId="8c43e0aa-06aa-47a8-8bd1-3e8b2624440b" providerId="ADAL" clId="{2C1BBD7C-BFF1-4DFB-BB3A-344EE83AD87E}" dt="2024-06-24T07:55:41.788" v="100" actId="207"/>
          <ac:spMkLst>
            <pc:docMk/>
            <pc:sldMk cId="3347574461" sldId="2147377212"/>
            <ac:spMk id="2" creationId="{00000000-0000-0000-0000-000000000000}"/>
          </ac:spMkLst>
        </pc:spChg>
        <pc:spChg chg="mod">
          <ac:chgData name="GARBA DJIRMAY, Amadou" userId="8c43e0aa-06aa-47a8-8bd1-3e8b2624440b" providerId="ADAL" clId="{2C1BBD7C-BFF1-4DFB-BB3A-344EE83AD87E}" dt="2024-06-24T07:56:53.693" v="109" actId="1076"/>
          <ac:spMkLst>
            <pc:docMk/>
            <pc:sldMk cId="3347574461" sldId="2147377212"/>
            <ac:spMk id="3" creationId="{00000000-0000-0000-0000-000000000000}"/>
          </ac:spMkLst>
        </pc:spChg>
      </pc:sldChg>
      <pc:sldChg chg="add del">
        <pc:chgData name="GARBA DJIRMAY, Amadou" userId="8c43e0aa-06aa-47a8-8bd1-3e8b2624440b" providerId="ADAL" clId="{2C1BBD7C-BFF1-4DFB-BB3A-344EE83AD87E}" dt="2024-06-23T14:14:48.324" v="1"/>
        <pc:sldMkLst>
          <pc:docMk/>
          <pc:sldMk cId="3785375999" sldId="2147377213"/>
        </pc:sldMkLst>
      </pc:sldChg>
      <pc:sldChg chg="addSp modSp add mod">
        <pc:chgData name="GARBA DJIRMAY, Amadou" userId="8c43e0aa-06aa-47a8-8bd1-3e8b2624440b" providerId="ADAL" clId="{2C1BBD7C-BFF1-4DFB-BB3A-344EE83AD87E}" dt="2024-06-24T09:25:14.667" v="407" actId="1076"/>
        <pc:sldMkLst>
          <pc:docMk/>
          <pc:sldMk cId="4214723036" sldId="2147377213"/>
        </pc:sldMkLst>
        <pc:spChg chg="mod">
          <ac:chgData name="GARBA DJIRMAY, Amadou" userId="8c43e0aa-06aa-47a8-8bd1-3e8b2624440b" providerId="ADAL" clId="{2C1BBD7C-BFF1-4DFB-BB3A-344EE83AD87E}" dt="2024-06-24T09:25:14.667" v="407" actId="1076"/>
          <ac:spMkLst>
            <pc:docMk/>
            <pc:sldMk cId="4214723036" sldId="2147377213"/>
            <ac:spMk id="2" creationId="{B725478D-94F5-B8BB-9E05-9AB866D5646D}"/>
          </ac:spMkLst>
        </pc:spChg>
        <pc:spChg chg="mod">
          <ac:chgData name="GARBA DJIRMAY, Amadou" userId="8c43e0aa-06aa-47a8-8bd1-3e8b2624440b" providerId="ADAL" clId="{2C1BBD7C-BFF1-4DFB-BB3A-344EE83AD87E}" dt="2024-06-24T09:24:38.897" v="401" actId="1076"/>
          <ac:spMkLst>
            <pc:docMk/>
            <pc:sldMk cId="4214723036" sldId="2147377213"/>
            <ac:spMk id="3" creationId="{74BE9C7E-71EF-479F-13A9-D4087C9B6B33}"/>
          </ac:spMkLst>
        </pc:spChg>
        <pc:spChg chg="add mod">
          <ac:chgData name="GARBA DJIRMAY, Amadou" userId="8c43e0aa-06aa-47a8-8bd1-3e8b2624440b" providerId="ADAL" clId="{2C1BBD7C-BFF1-4DFB-BB3A-344EE83AD87E}" dt="2024-06-24T09:25:08.010" v="406" actId="1076"/>
          <ac:spMkLst>
            <pc:docMk/>
            <pc:sldMk cId="4214723036" sldId="2147377213"/>
            <ac:spMk id="5" creationId="{8A13BAA9-11C8-DEB0-8D73-91DEE4D096BC}"/>
          </ac:spMkLst>
        </pc:spChg>
        <pc:graphicFrameChg chg="add mod modGraphic">
          <ac:chgData name="GARBA DJIRMAY, Amadou" userId="8c43e0aa-06aa-47a8-8bd1-3e8b2624440b" providerId="ADAL" clId="{2C1BBD7C-BFF1-4DFB-BB3A-344EE83AD87E}" dt="2024-06-24T09:24:53.979" v="404" actId="255"/>
          <ac:graphicFrameMkLst>
            <pc:docMk/>
            <pc:sldMk cId="4214723036" sldId="2147377213"/>
            <ac:graphicFrameMk id="4" creationId="{F2FB1497-68B5-5B7D-3B2D-BB1528B3C43E}"/>
          </ac:graphicFrameMkLst>
        </pc:graphicFrameChg>
      </pc:sldChg>
      <pc:sldChg chg="add del">
        <pc:chgData name="GARBA DJIRMAY, Amadou" userId="8c43e0aa-06aa-47a8-8bd1-3e8b2624440b" providerId="ADAL" clId="{2C1BBD7C-BFF1-4DFB-BB3A-344EE83AD87E}" dt="2024-06-23T14:14:48.324" v="1"/>
        <pc:sldMkLst>
          <pc:docMk/>
          <pc:sldMk cId="214535297" sldId="2147377214"/>
        </pc:sldMkLst>
      </pc:sldChg>
      <pc:sldChg chg="addSp delSp modSp add mod">
        <pc:chgData name="GARBA DJIRMAY, Amadou" userId="8c43e0aa-06aa-47a8-8bd1-3e8b2624440b" providerId="ADAL" clId="{2C1BBD7C-BFF1-4DFB-BB3A-344EE83AD87E}" dt="2024-06-24T08:57:42.664" v="278" actId="113"/>
        <pc:sldMkLst>
          <pc:docMk/>
          <pc:sldMk cId="1015837056" sldId="2147377214"/>
        </pc:sldMkLst>
        <pc:spChg chg="del">
          <ac:chgData name="GARBA DJIRMAY, Amadou" userId="8c43e0aa-06aa-47a8-8bd1-3e8b2624440b" providerId="ADAL" clId="{2C1BBD7C-BFF1-4DFB-BB3A-344EE83AD87E}" dt="2024-06-24T08:54:34.242" v="253" actId="478"/>
          <ac:spMkLst>
            <pc:docMk/>
            <pc:sldMk cId="1015837056" sldId="2147377214"/>
            <ac:spMk id="2" creationId="{3B554053-60D6-6E42-C603-075C5C8C036F}"/>
          </ac:spMkLst>
        </pc:spChg>
        <pc:spChg chg="add del mod">
          <ac:chgData name="GARBA DJIRMAY, Amadou" userId="8c43e0aa-06aa-47a8-8bd1-3e8b2624440b" providerId="ADAL" clId="{2C1BBD7C-BFF1-4DFB-BB3A-344EE83AD87E}" dt="2024-06-24T08:55:48.649" v="256" actId="478"/>
          <ac:spMkLst>
            <pc:docMk/>
            <pc:sldMk cId="1015837056" sldId="2147377214"/>
            <ac:spMk id="4" creationId="{DC8BC7DC-E022-D92B-8A37-203DC833C628}"/>
          </ac:spMkLst>
        </pc:spChg>
        <pc:spChg chg="del">
          <ac:chgData name="GARBA DJIRMAY, Amadou" userId="8c43e0aa-06aa-47a8-8bd1-3e8b2624440b" providerId="ADAL" clId="{2C1BBD7C-BFF1-4DFB-BB3A-344EE83AD87E}" dt="2024-06-24T08:56:17.568" v="258" actId="478"/>
          <ac:spMkLst>
            <pc:docMk/>
            <pc:sldMk cId="1015837056" sldId="2147377214"/>
            <ac:spMk id="5" creationId="{BE44BFC1-B6A5-5611-B5AB-F28764B8FFA8}"/>
          </ac:spMkLst>
        </pc:spChg>
        <pc:spChg chg="mod">
          <ac:chgData name="GARBA DJIRMAY, Amadou" userId="8c43e0aa-06aa-47a8-8bd1-3e8b2624440b" providerId="ADAL" clId="{2C1BBD7C-BFF1-4DFB-BB3A-344EE83AD87E}" dt="2024-06-24T08:55:06.905" v="255" actId="6549"/>
          <ac:spMkLst>
            <pc:docMk/>
            <pc:sldMk cId="1015837056" sldId="2147377214"/>
            <ac:spMk id="15" creationId="{00000000-0000-0000-0000-000000000000}"/>
          </ac:spMkLst>
        </pc:spChg>
        <pc:graphicFrameChg chg="add mod modGraphic">
          <ac:chgData name="GARBA DJIRMAY, Amadou" userId="8c43e0aa-06aa-47a8-8bd1-3e8b2624440b" providerId="ADAL" clId="{2C1BBD7C-BFF1-4DFB-BB3A-344EE83AD87E}" dt="2024-06-24T08:57:42.664" v="278" actId="113"/>
          <ac:graphicFrameMkLst>
            <pc:docMk/>
            <pc:sldMk cId="1015837056" sldId="2147377214"/>
            <ac:graphicFrameMk id="6" creationId="{A410FDAE-FA60-F97A-FCE5-61A8A4A9A6E2}"/>
          </ac:graphicFrameMkLst>
        </pc:graphicFrameChg>
      </pc:sldChg>
      <pc:sldChg chg="addSp delSp modSp add mod">
        <pc:chgData name="GARBA DJIRMAY, Amadou" userId="8c43e0aa-06aa-47a8-8bd1-3e8b2624440b" providerId="ADAL" clId="{2C1BBD7C-BFF1-4DFB-BB3A-344EE83AD87E}" dt="2024-06-24T09:02:46.082" v="292" actId="14100"/>
        <pc:sldMkLst>
          <pc:docMk/>
          <pc:sldMk cId="314427367" sldId="2147377215"/>
        </pc:sldMkLst>
        <pc:spChg chg="mod">
          <ac:chgData name="GARBA DJIRMAY, Amadou" userId="8c43e0aa-06aa-47a8-8bd1-3e8b2624440b" providerId="ADAL" clId="{2C1BBD7C-BFF1-4DFB-BB3A-344EE83AD87E}" dt="2024-06-24T09:01:13.663" v="285" actId="1076"/>
          <ac:spMkLst>
            <pc:docMk/>
            <pc:sldMk cId="314427367" sldId="2147377215"/>
            <ac:spMk id="15" creationId="{00000000-0000-0000-0000-000000000000}"/>
          </ac:spMkLst>
        </pc:spChg>
        <pc:graphicFrameChg chg="add mod modGraphic">
          <ac:chgData name="GARBA DJIRMAY, Amadou" userId="8c43e0aa-06aa-47a8-8bd1-3e8b2624440b" providerId="ADAL" clId="{2C1BBD7C-BFF1-4DFB-BB3A-344EE83AD87E}" dt="2024-06-24T09:02:46.082" v="292" actId="14100"/>
          <ac:graphicFrameMkLst>
            <pc:docMk/>
            <pc:sldMk cId="314427367" sldId="2147377215"/>
            <ac:graphicFrameMk id="2" creationId="{5359EB9F-F9C1-B8C1-69D0-C056EE041557}"/>
          </ac:graphicFrameMkLst>
        </pc:graphicFrameChg>
        <pc:graphicFrameChg chg="del">
          <ac:chgData name="GARBA DJIRMAY, Amadou" userId="8c43e0aa-06aa-47a8-8bd1-3e8b2624440b" providerId="ADAL" clId="{2C1BBD7C-BFF1-4DFB-BB3A-344EE83AD87E}" dt="2024-06-24T08:59:32.534" v="280" actId="478"/>
          <ac:graphicFrameMkLst>
            <pc:docMk/>
            <pc:sldMk cId="314427367" sldId="2147377215"/>
            <ac:graphicFrameMk id="6" creationId="{A410FDAE-FA60-F97A-FCE5-61A8A4A9A6E2}"/>
          </ac:graphicFrameMkLst>
        </pc:graphicFrameChg>
      </pc:sldChg>
      <pc:sldChg chg="add del">
        <pc:chgData name="GARBA DJIRMAY, Amadou" userId="8c43e0aa-06aa-47a8-8bd1-3e8b2624440b" providerId="ADAL" clId="{2C1BBD7C-BFF1-4DFB-BB3A-344EE83AD87E}" dt="2024-06-23T14:14:48.324" v="1"/>
        <pc:sldMkLst>
          <pc:docMk/>
          <pc:sldMk cId="3779585430" sldId="2147377215"/>
        </pc:sldMkLst>
      </pc:sldChg>
      <pc:sldChg chg="add del">
        <pc:chgData name="GARBA DJIRMAY, Amadou" userId="8c43e0aa-06aa-47a8-8bd1-3e8b2624440b" providerId="ADAL" clId="{2C1BBD7C-BFF1-4DFB-BB3A-344EE83AD87E}" dt="2024-06-23T14:14:48.324" v="1"/>
        <pc:sldMkLst>
          <pc:docMk/>
          <pc:sldMk cId="1615794719" sldId="2147377216"/>
        </pc:sldMkLst>
      </pc:sldChg>
      <pc:sldChg chg="addSp delSp modSp add mod">
        <pc:chgData name="GARBA DJIRMAY, Amadou" userId="8c43e0aa-06aa-47a8-8bd1-3e8b2624440b" providerId="ADAL" clId="{2C1BBD7C-BFF1-4DFB-BB3A-344EE83AD87E}" dt="2024-06-24T09:09:17.699" v="312" actId="1076"/>
        <pc:sldMkLst>
          <pc:docMk/>
          <pc:sldMk cId="4097421577" sldId="2147377216"/>
        </pc:sldMkLst>
        <pc:spChg chg="add del mod">
          <ac:chgData name="GARBA DJIRMAY, Amadou" userId="8c43e0aa-06aa-47a8-8bd1-3e8b2624440b" providerId="ADAL" clId="{2C1BBD7C-BFF1-4DFB-BB3A-344EE83AD87E}" dt="2024-06-24T09:08:31.119" v="300" actId="478"/>
          <ac:spMkLst>
            <pc:docMk/>
            <pc:sldMk cId="4097421577" sldId="2147377216"/>
            <ac:spMk id="4" creationId="{85CD2BC6-6407-D43F-240A-4C75D642C23D}"/>
          </ac:spMkLst>
        </pc:spChg>
        <pc:spChg chg="add del mod">
          <ac:chgData name="GARBA DJIRMAY, Amadou" userId="8c43e0aa-06aa-47a8-8bd1-3e8b2624440b" providerId="ADAL" clId="{2C1BBD7C-BFF1-4DFB-BB3A-344EE83AD87E}" dt="2024-06-24T09:08:27.051" v="299" actId="478"/>
          <ac:spMkLst>
            <pc:docMk/>
            <pc:sldMk cId="4097421577" sldId="2147377216"/>
            <ac:spMk id="5" creationId="{25D7F6F3-E939-FBBD-E0B7-CED951C470D3}"/>
          </ac:spMkLst>
        </pc:spChg>
        <pc:spChg chg="mod">
          <ac:chgData name="GARBA DJIRMAY, Amadou" userId="8c43e0aa-06aa-47a8-8bd1-3e8b2624440b" providerId="ADAL" clId="{2C1BBD7C-BFF1-4DFB-BB3A-344EE83AD87E}" dt="2024-06-24T09:06:36.288" v="296" actId="1076"/>
          <ac:spMkLst>
            <pc:docMk/>
            <pc:sldMk cId="4097421577" sldId="2147377216"/>
            <ac:spMk id="15" creationId="{00000000-0000-0000-0000-000000000000}"/>
          </ac:spMkLst>
        </pc:spChg>
        <pc:graphicFrameChg chg="del">
          <ac:chgData name="GARBA DJIRMAY, Amadou" userId="8c43e0aa-06aa-47a8-8bd1-3e8b2624440b" providerId="ADAL" clId="{2C1BBD7C-BFF1-4DFB-BB3A-344EE83AD87E}" dt="2024-06-24T09:06:12.715" v="294" actId="478"/>
          <ac:graphicFrameMkLst>
            <pc:docMk/>
            <pc:sldMk cId="4097421577" sldId="2147377216"/>
            <ac:graphicFrameMk id="2" creationId="{5359EB9F-F9C1-B8C1-69D0-C056EE041557}"/>
          </ac:graphicFrameMkLst>
        </pc:graphicFrameChg>
        <pc:graphicFrameChg chg="add mod modGraphic">
          <ac:chgData name="GARBA DJIRMAY, Amadou" userId="8c43e0aa-06aa-47a8-8bd1-3e8b2624440b" providerId="ADAL" clId="{2C1BBD7C-BFF1-4DFB-BB3A-344EE83AD87E}" dt="2024-06-24T09:09:17.699" v="312" actId="1076"/>
          <ac:graphicFrameMkLst>
            <pc:docMk/>
            <pc:sldMk cId="4097421577" sldId="2147377216"/>
            <ac:graphicFrameMk id="3" creationId="{9C5F85C5-CFDD-2CE4-929F-E9BB839B14C8}"/>
          </ac:graphicFrameMkLst>
        </pc:graphicFrameChg>
      </pc:sldChg>
      <pc:sldChg chg="addSp delSp modSp add mod">
        <pc:chgData name="GARBA DJIRMAY, Amadou" userId="8c43e0aa-06aa-47a8-8bd1-3e8b2624440b" providerId="ADAL" clId="{2C1BBD7C-BFF1-4DFB-BB3A-344EE83AD87E}" dt="2024-06-24T09:22:18.517" v="363" actId="13926"/>
        <pc:sldMkLst>
          <pc:docMk/>
          <pc:sldMk cId="3103676315" sldId="2147377217"/>
        </pc:sldMkLst>
        <pc:spChg chg="mod">
          <ac:chgData name="GARBA DJIRMAY, Amadou" userId="8c43e0aa-06aa-47a8-8bd1-3e8b2624440b" providerId="ADAL" clId="{2C1BBD7C-BFF1-4DFB-BB3A-344EE83AD87E}" dt="2024-06-24T09:13:19.522" v="335" actId="1076"/>
          <ac:spMkLst>
            <pc:docMk/>
            <pc:sldMk cId="3103676315" sldId="2147377217"/>
            <ac:spMk id="15" creationId="{00000000-0000-0000-0000-000000000000}"/>
          </ac:spMkLst>
        </pc:spChg>
        <pc:graphicFrameChg chg="add mod modGraphic">
          <ac:chgData name="GARBA DJIRMAY, Amadou" userId="8c43e0aa-06aa-47a8-8bd1-3e8b2624440b" providerId="ADAL" clId="{2C1BBD7C-BFF1-4DFB-BB3A-344EE83AD87E}" dt="2024-06-24T09:22:18.517" v="363" actId="13926"/>
          <ac:graphicFrameMkLst>
            <pc:docMk/>
            <pc:sldMk cId="3103676315" sldId="2147377217"/>
            <ac:graphicFrameMk id="2" creationId="{F20E5187-D6F9-B3DF-C161-266D2ACD1ED3}"/>
          </ac:graphicFrameMkLst>
        </pc:graphicFrameChg>
        <pc:graphicFrameChg chg="del">
          <ac:chgData name="GARBA DJIRMAY, Amadou" userId="8c43e0aa-06aa-47a8-8bd1-3e8b2624440b" providerId="ADAL" clId="{2C1BBD7C-BFF1-4DFB-BB3A-344EE83AD87E}" dt="2024-06-24T09:10:02.248" v="314" actId="478"/>
          <ac:graphicFrameMkLst>
            <pc:docMk/>
            <pc:sldMk cId="3103676315" sldId="2147377217"/>
            <ac:graphicFrameMk id="3" creationId="{9C5F85C5-CFDD-2CE4-929F-E9BB839B14C8}"/>
          </ac:graphicFrameMkLst>
        </pc:graphicFrameChg>
      </pc:sldChg>
      <pc:sldChg chg="add del">
        <pc:chgData name="GARBA DJIRMAY, Amadou" userId="8c43e0aa-06aa-47a8-8bd1-3e8b2624440b" providerId="ADAL" clId="{2C1BBD7C-BFF1-4DFB-BB3A-344EE83AD87E}" dt="2024-06-23T14:14:48.324" v="1"/>
        <pc:sldMkLst>
          <pc:docMk/>
          <pc:sldMk cId="4200211786" sldId="2147377217"/>
        </pc:sldMkLst>
      </pc:sldChg>
      <pc:sldChg chg="addSp delSp modSp add mod">
        <pc:chgData name="GARBA DJIRMAY, Amadou" userId="8c43e0aa-06aa-47a8-8bd1-3e8b2624440b" providerId="ADAL" clId="{2C1BBD7C-BFF1-4DFB-BB3A-344EE83AD87E}" dt="2024-06-24T09:17:30.880" v="358" actId="1076"/>
        <pc:sldMkLst>
          <pc:docMk/>
          <pc:sldMk cId="2831813063" sldId="2147377218"/>
        </pc:sldMkLst>
        <pc:spChg chg="mod">
          <ac:chgData name="GARBA DJIRMAY, Amadou" userId="8c43e0aa-06aa-47a8-8bd1-3e8b2624440b" providerId="ADAL" clId="{2C1BBD7C-BFF1-4DFB-BB3A-344EE83AD87E}" dt="2024-06-24T09:14:54.501" v="340" actId="1076"/>
          <ac:spMkLst>
            <pc:docMk/>
            <pc:sldMk cId="2831813063" sldId="2147377218"/>
            <ac:spMk id="15" creationId="{00000000-0000-0000-0000-000000000000}"/>
          </ac:spMkLst>
        </pc:spChg>
        <pc:graphicFrameChg chg="add mod modGraphic">
          <ac:chgData name="GARBA DJIRMAY, Amadou" userId="8c43e0aa-06aa-47a8-8bd1-3e8b2624440b" providerId="ADAL" clId="{2C1BBD7C-BFF1-4DFB-BB3A-344EE83AD87E}" dt="2024-06-24T09:17:30.880" v="358" actId="1076"/>
          <ac:graphicFrameMkLst>
            <pc:docMk/>
            <pc:sldMk cId="2831813063" sldId="2147377218"/>
            <ac:graphicFrameMk id="2" creationId="{3F869E30-DFEC-C5E1-DD53-129FA15280AC}"/>
          </ac:graphicFrameMkLst>
        </pc:graphicFrameChg>
        <pc:graphicFrameChg chg="del">
          <ac:chgData name="GARBA DJIRMAY, Amadou" userId="8c43e0aa-06aa-47a8-8bd1-3e8b2624440b" providerId="ADAL" clId="{2C1BBD7C-BFF1-4DFB-BB3A-344EE83AD87E}" dt="2024-06-24T09:13:45.950" v="337" actId="478"/>
          <ac:graphicFrameMkLst>
            <pc:docMk/>
            <pc:sldMk cId="2831813063" sldId="2147377218"/>
            <ac:graphicFrameMk id="3" creationId="{9C5F85C5-CFDD-2CE4-929F-E9BB839B14C8}"/>
          </ac:graphicFrameMkLst>
        </pc:graphicFrameChg>
      </pc:sldChg>
      <pc:sldChg chg="add del">
        <pc:chgData name="GARBA DJIRMAY, Amadou" userId="8c43e0aa-06aa-47a8-8bd1-3e8b2624440b" providerId="ADAL" clId="{2C1BBD7C-BFF1-4DFB-BB3A-344EE83AD87E}" dt="2024-06-23T14:14:48.324" v="1"/>
        <pc:sldMkLst>
          <pc:docMk/>
          <pc:sldMk cId="3510055483" sldId="2147377218"/>
        </pc:sldMkLst>
      </pc:sldChg>
      <pc:sldChg chg="add del">
        <pc:chgData name="GARBA DJIRMAY, Amadou" userId="8c43e0aa-06aa-47a8-8bd1-3e8b2624440b" providerId="ADAL" clId="{2C1BBD7C-BFF1-4DFB-BB3A-344EE83AD87E}" dt="2024-06-23T14:14:48.324" v="1"/>
        <pc:sldMkLst>
          <pc:docMk/>
          <pc:sldMk cId="474019705" sldId="2147377219"/>
        </pc:sldMkLst>
      </pc:sldChg>
      <pc:sldChg chg="addSp delSp modSp add mod">
        <pc:chgData name="GARBA DJIRMAY, Amadou" userId="8c43e0aa-06aa-47a8-8bd1-3e8b2624440b" providerId="ADAL" clId="{2C1BBD7C-BFF1-4DFB-BB3A-344EE83AD87E}" dt="2024-06-24T09:29:23.215" v="421" actId="1076"/>
        <pc:sldMkLst>
          <pc:docMk/>
          <pc:sldMk cId="3384254871" sldId="2147377219"/>
        </pc:sldMkLst>
        <pc:spChg chg="mod">
          <ac:chgData name="GARBA DJIRMAY, Amadou" userId="8c43e0aa-06aa-47a8-8bd1-3e8b2624440b" providerId="ADAL" clId="{2C1BBD7C-BFF1-4DFB-BB3A-344EE83AD87E}" dt="2024-06-24T09:28:21.438" v="414" actId="1076"/>
          <ac:spMkLst>
            <pc:docMk/>
            <pc:sldMk cId="3384254871" sldId="2147377219"/>
            <ac:spMk id="15" creationId="{00000000-0000-0000-0000-000000000000}"/>
          </ac:spMkLst>
        </pc:spChg>
        <pc:graphicFrameChg chg="del">
          <ac:chgData name="GARBA DJIRMAY, Amadou" userId="8c43e0aa-06aa-47a8-8bd1-3e8b2624440b" providerId="ADAL" clId="{2C1BBD7C-BFF1-4DFB-BB3A-344EE83AD87E}" dt="2024-06-24T09:27:19.510" v="409" actId="478"/>
          <ac:graphicFrameMkLst>
            <pc:docMk/>
            <pc:sldMk cId="3384254871" sldId="2147377219"/>
            <ac:graphicFrameMk id="2" creationId="{3F869E30-DFEC-C5E1-DD53-129FA15280AC}"/>
          </ac:graphicFrameMkLst>
        </pc:graphicFrameChg>
        <pc:graphicFrameChg chg="add mod modGraphic">
          <ac:chgData name="GARBA DJIRMAY, Amadou" userId="8c43e0aa-06aa-47a8-8bd1-3e8b2624440b" providerId="ADAL" clId="{2C1BBD7C-BFF1-4DFB-BB3A-344EE83AD87E}" dt="2024-06-24T09:29:23.215" v="421" actId="1076"/>
          <ac:graphicFrameMkLst>
            <pc:docMk/>
            <pc:sldMk cId="3384254871" sldId="2147377219"/>
            <ac:graphicFrameMk id="3" creationId="{1178F4DF-64C4-79B8-2050-001E15A11A72}"/>
          </ac:graphicFrameMkLst>
        </pc:graphicFrameChg>
      </pc:sldChg>
      <pc:sldChg chg="addSp delSp modSp add mod">
        <pc:chgData name="GARBA DJIRMAY, Amadou" userId="8c43e0aa-06aa-47a8-8bd1-3e8b2624440b" providerId="ADAL" clId="{2C1BBD7C-BFF1-4DFB-BB3A-344EE83AD87E}" dt="2024-06-24T09:44:57.290" v="455" actId="14100"/>
        <pc:sldMkLst>
          <pc:docMk/>
          <pc:sldMk cId="3872873318" sldId="2147377220"/>
        </pc:sldMkLst>
        <pc:spChg chg="del mod">
          <ac:chgData name="GARBA DJIRMAY, Amadou" userId="8c43e0aa-06aa-47a8-8bd1-3e8b2624440b" providerId="ADAL" clId="{2C1BBD7C-BFF1-4DFB-BB3A-344EE83AD87E}" dt="2024-06-24T09:44:18.305" v="449" actId="21"/>
          <ac:spMkLst>
            <pc:docMk/>
            <pc:sldMk cId="3872873318" sldId="2147377220"/>
            <ac:spMk id="15" creationId="{00000000-0000-0000-0000-000000000000}"/>
          </ac:spMkLst>
        </pc:spChg>
        <pc:graphicFrameChg chg="add mod modGraphic">
          <ac:chgData name="GARBA DJIRMAY, Amadou" userId="8c43e0aa-06aa-47a8-8bd1-3e8b2624440b" providerId="ADAL" clId="{2C1BBD7C-BFF1-4DFB-BB3A-344EE83AD87E}" dt="2024-06-24T09:44:57.290" v="455" actId="14100"/>
          <ac:graphicFrameMkLst>
            <pc:docMk/>
            <pc:sldMk cId="3872873318" sldId="2147377220"/>
            <ac:graphicFrameMk id="2" creationId="{35F6C9B7-8243-A3B1-624A-5E5B998C567D}"/>
          </ac:graphicFrameMkLst>
        </pc:graphicFrameChg>
        <pc:graphicFrameChg chg="del">
          <ac:chgData name="GARBA DJIRMAY, Amadou" userId="8c43e0aa-06aa-47a8-8bd1-3e8b2624440b" providerId="ADAL" clId="{2C1BBD7C-BFF1-4DFB-BB3A-344EE83AD87E}" dt="2024-06-24T09:30:52.574" v="423" actId="478"/>
          <ac:graphicFrameMkLst>
            <pc:docMk/>
            <pc:sldMk cId="3872873318" sldId="2147377220"/>
            <ac:graphicFrameMk id="3" creationId="{1178F4DF-64C4-79B8-2050-001E15A11A72}"/>
          </ac:graphicFrameMkLst>
        </pc:graphicFrameChg>
      </pc:sldChg>
      <pc:sldChg chg="addSp delSp modSp add mod">
        <pc:chgData name="GARBA DJIRMAY, Amadou" userId="8c43e0aa-06aa-47a8-8bd1-3e8b2624440b" providerId="ADAL" clId="{2C1BBD7C-BFF1-4DFB-BB3A-344EE83AD87E}" dt="2024-06-24T09:44:31.999" v="452" actId="478"/>
        <pc:sldMkLst>
          <pc:docMk/>
          <pc:sldMk cId="2776078061" sldId="2147377221"/>
        </pc:sldMkLst>
        <pc:spChg chg="add mod">
          <ac:chgData name="GARBA DJIRMAY, Amadou" userId="8c43e0aa-06aa-47a8-8bd1-3e8b2624440b" providerId="ADAL" clId="{2C1BBD7C-BFF1-4DFB-BB3A-344EE83AD87E}" dt="2024-06-24T09:44:28.781" v="451" actId="1076"/>
          <ac:spMkLst>
            <pc:docMk/>
            <pc:sldMk cId="2776078061" sldId="2147377221"/>
            <ac:spMk id="2" creationId="{8923B802-58B1-DE93-7231-1725212944F7}"/>
          </ac:spMkLst>
        </pc:spChg>
        <pc:spChg chg="del">
          <ac:chgData name="GARBA DJIRMAY, Amadou" userId="8c43e0aa-06aa-47a8-8bd1-3e8b2624440b" providerId="ADAL" clId="{2C1BBD7C-BFF1-4DFB-BB3A-344EE83AD87E}" dt="2024-06-24T09:44:31.999" v="452" actId="478"/>
          <ac:spMkLst>
            <pc:docMk/>
            <pc:sldMk cId="2776078061" sldId="2147377221"/>
            <ac:spMk id="15" creationId="{00000000-0000-0000-0000-000000000000}"/>
          </ac:spMkLst>
        </pc:spChg>
        <pc:graphicFrameChg chg="del">
          <ac:chgData name="GARBA DJIRMAY, Amadou" userId="8c43e0aa-06aa-47a8-8bd1-3e8b2624440b" providerId="ADAL" clId="{2C1BBD7C-BFF1-4DFB-BB3A-344EE83AD87E}" dt="2024-06-24T09:44:01.919" v="447" actId="478"/>
          <ac:graphicFrameMkLst>
            <pc:docMk/>
            <pc:sldMk cId="2776078061" sldId="2147377221"/>
            <ac:graphicFrameMk id="3" creationId="{1178F4DF-64C4-79B8-2050-001E15A11A72}"/>
          </ac:graphicFrameMkLst>
        </pc:graphicFrameChg>
      </pc:sldChg>
      <pc:sldMasterChg chg="del delSldLayout">
        <pc:chgData name="GARBA DJIRMAY, Amadou" userId="8c43e0aa-06aa-47a8-8bd1-3e8b2624440b" providerId="ADAL" clId="{2C1BBD7C-BFF1-4DFB-BB3A-344EE83AD87E}" dt="2024-06-24T08:31:00.082" v="196" actId="47"/>
        <pc:sldMasterMkLst>
          <pc:docMk/>
          <pc:sldMasterMk cId="3306737865" sldId="2147483950"/>
        </pc:sldMasterMkLst>
        <pc:sldLayoutChg chg="del">
          <pc:chgData name="GARBA DJIRMAY, Amadou" userId="8c43e0aa-06aa-47a8-8bd1-3e8b2624440b" providerId="ADAL" clId="{2C1BBD7C-BFF1-4DFB-BB3A-344EE83AD87E}" dt="2024-06-24T08:31:00.082" v="196" actId="47"/>
          <pc:sldLayoutMkLst>
            <pc:docMk/>
            <pc:sldMasterMk cId="3306737865" sldId="2147483950"/>
            <pc:sldLayoutMk cId="1915406407" sldId="2147483951"/>
          </pc:sldLayoutMkLst>
        </pc:sldLayoutChg>
        <pc:sldLayoutChg chg="del">
          <pc:chgData name="GARBA DJIRMAY, Amadou" userId="8c43e0aa-06aa-47a8-8bd1-3e8b2624440b" providerId="ADAL" clId="{2C1BBD7C-BFF1-4DFB-BB3A-344EE83AD87E}" dt="2024-06-24T08:31:00.082" v="196" actId="47"/>
          <pc:sldLayoutMkLst>
            <pc:docMk/>
            <pc:sldMasterMk cId="3306737865" sldId="2147483950"/>
            <pc:sldLayoutMk cId="2602238346" sldId="2147483952"/>
          </pc:sldLayoutMkLst>
        </pc:sldLayoutChg>
        <pc:sldLayoutChg chg="del">
          <pc:chgData name="GARBA DJIRMAY, Amadou" userId="8c43e0aa-06aa-47a8-8bd1-3e8b2624440b" providerId="ADAL" clId="{2C1BBD7C-BFF1-4DFB-BB3A-344EE83AD87E}" dt="2024-06-24T08:31:00.082" v="196" actId="47"/>
          <pc:sldLayoutMkLst>
            <pc:docMk/>
            <pc:sldMasterMk cId="3306737865" sldId="2147483950"/>
            <pc:sldLayoutMk cId="649850442" sldId="2147483953"/>
          </pc:sldLayoutMkLst>
        </pc:sldLayoutChg>
        <pc:sldLayoutChg chg="del">
          <pc:chgData name="GARBA DJIRMAY, Amadou" userId="8c43e0aa-06aa-47a8-8bd1-3e8b2624440b" providerId="ADAL" clId="{2C1BBD7C-BFF1-4DFB-BB3A-344EE83AD87E}" dt="2024-06-24T08:31:00.082" v="196" actId="47"/>
          <pc:sldLayoutMkLst>
            <pc:docMk/>
            <pc:sldMasterMk cId="3306737865" sldId="2147483950"/>
            <pc:sldLayoutMk cId="2973078321" sldId="2147483954"/>
          </pc:sldLayoutMkLst>
        </pc:sldLayoutChg>
        <pc:sldLayoutChg chg="del">
          <pc:chgData name="GARBA DJIRMAY, Amadou" userId="8c43e0aa-06aa-47a8-8bd1-3e8b2624440b" providerId="ADAL" clId="{2C1BBD7C-BFF1-4DFB-BB3A-344EE83AD87E}" dt="2024-06-24T08:31:00.082" v="196" actId="47"/>
          <pc:sldLayoutMkLst>
            <pc:docMk/>
            <pc:sldMasterMk cId="3306737865" sldId="2147483950"/>
            <pc:sldLayoutMk cId="958899658" sldId="2147483955"/>
          </pc:sldLayoutMkLst>
        </pc:sldLayoutChg>
        <pc:sldLayoutChg chg="del">
          <pc:chgData name="GARBA DJIRMAY, Amadou" userId="8c43e0aa-06aa-47a8-8bd1-3e8b2624440b" providerId="ADAL" clId="{2C1BBD7C-BFF1-4DFB-BB3A-344EE83AD87E}" dt="2024-06-24T08:31:00.082" v="196" actId="47"/>
          <pc:sldLayoutMkLst>
            <pc:docMk/>
            <pc:sldMasterMk cId="3306737865" sldId="2147483950"/>
            <pc:sldLayoutMk cId="2698217165" sldId="2147483956"/>
          </pc:sldLayoutMkLst>
        </pc:sldLayoutChg>
        <pc:sldLayoutChg chg="del">
          <pc:chgData name="GARBA DJIRMAY, Amadou" userId="8c43e0aa-06aa-47a8-8bd1-3e8b2624440b" providerId="ADAL" clId="{2C1BBD7C-BFF1-4DFB-BB3A-344EE83AD87E}" dt="2024-06-24T08:31:00.082" v="196" actId="47"/>
          <pc:sldLayoutMkLst>
            <pc:docMk/>
            <pc:sldMasterMk cId="3306737865" sldId="2147483950"/>
            <pc:sldLayoutMk cId="4006172808" sldId="2147483957"/>
          </pc:sldLayoutMkLst>
        </pc:sldLayoutChg>
        <pc:sldLayoutChg chg="del">
          <pc:chgData name="GARBA DJIRMAY, Amadou" userId="8c43e0aa-06aa-47a8-8bd1-3e8b2624440b" providerId="ADAL" clId="{2C1BBD7C-BFF1-4DFB-BB3A-344EE83AD87E}" dt="2024-06-24T08:31:00.082" v="196" actId="47"/>
          <pc:sldLayoutMkLst>
            <pc:docMk/>
            <pc:sldMasterMk cId="3306737865" sldId="2147483950"/>
            <pc:sldLayoutMk cId="1382946993" sldId="2147483958"/>
          </pc:sldLayoutMkLst>
        </pc:sldLayoutChg>
        <pc:sldLayoutChg chg="del">
          <pc:chgData name="GARBA DJIRMAY, Amadou" userId="8c43e0aa-06aa-47a8-8bd1-3e8b2624440b" providerId="ADAL" clId="{2C1BBD7C-BFF1-4DFB-BB3A-344EE83AD87E}" dt="2024-06-24T08:31:00.082" v="196" actId="47"/>
          <pc:sldLayoutMkLst>
            <pc:docMk/>
            <pc:sldMasterMk cId="3306737865" sldId="2147483950"/>
            <pc:sldLayoutMk cId="1154195601" sldId="2147483959"/>
          </pc:sldLayoutMkLst>
        </pc:sldLayoutChg>
        <pc:sldLayoutChg chg="del">
          <pc:chgData name="GARBA DJIRMAY, Amadou" userId="8c43e0aa-06aa-47a8-8bd1-3e8b2624440b" providerId="ADAL" clId="{2C1BBD7C-BFF1-4DFB-BB3A-344EE83AD87E}" dt="2024-06-24T08:31:00.082" v="196" actId="47"/>
          <pc:sldLayoutMkLst>
            <pc:docMk/>
            <pc:sldMasterMk cId="3306737865" sldId="2147483950"/>
            <pc:sldLayoutMk cId="162765770" sldId="2147483960"/>
          </pc:sldLayoutMkLst>
        </pc:sldLayoutChg>
        <pc:sldLayoutChg chg="del">
          <pc:chgData name="GARBA DJIRMAY, Amadou" userId="8c43e0aa-06aa-47a8-8bd1-3e8b2624440b" providerId="ADAL" clId="{2C1BBD7C-BFF1-4DFB-BB3A-344EE83AD87E}" dt="2024-06-24T08:31:00.082" v="196" actId="47"/>
          <pc:sldLayoutMkLst>
            <pc:docMk/>
            <pc:sldMasterMk cId="3306737865" sldId="2147483950"/>
            <pc:sldLayoutMk cId="1951330134" sldId="21474839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343" cy="465455"/>
          </a:xfrm>
          <a:prstGeom prst="rect">
            <a:avLst/>
          </a:prstGeom>
        </p:spPr>
        <p:txBody>
          <a:bodyPr vert="horz" lIns="88266" tIns="44133" rIns="88266" bIns="44133"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5455"/>
          </a:xfrm>
          <a:prstGeom prst="rect">
            <a:avLst/>
          </a:prstGeom>
        </p:spPr>
        <p:txBody>
          <a:bodyPr vert="horz" lIns="88266" tIns="44133" rIns="88266" bIns="44133" rtlCol="0"/>
          <a:lstStyle>
            <a:lvl1pPr algn="r">
              <a:defRPr sz="1200"/>
            </a:lvl1pPr>
          </a:lstStyle>
          <a:p>
            <a:fld id="{8CDBAD4E-B1F4-4A32-94A7-30E74F202D68}" type="datetimeFigureOut">
              <a:rPr lang="en-US" smtClean="0"/>
              <a:t>6/25/2024</a:t>
            </a:fld>
            <a:endParaRPr lang="en-US"/>
          </a:p>
        </p:txBody>
      </p:sp>
      <p:sp>
        <p:nvSpPr>
          <p:cNvPr id="4" name="Footer Placeholder 3"/>
          <p:cNvSpPr>
            <a:spLocks noGrp="1"/>
          </p:cNvSpPr>
          <p:nvPr>
            <p:ph type="ftr" sz="quarter" idx="2"/>
          </p:nvPr>
        </p:nvSpPr>
        <p:spPr>
          <a:xfrm>
            <a:off x="2" y="8842031"/>
            <a:ext cx="3043343" cy="465455"/>
          </a:xfrm>
          <a:prstGeom prst="rect">
            <a:avLst/>
          </a:prstGeom>
        </p:spPr>
        <p:txBody>
          <a:bodyPr vert="horz" lIns="88266" tIns="44133" rIns="88266" bIns="44133"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88266" tIns="44133" rIns="88266" bIns="44133" rtlCol="0" anchor="b"/>
          <a:lstStyle>
            <a:lvl1pPr algn="r">
              <a:defRPr sz="1200"/>
            </a:lvl1pPr>
          </a:lstStyle>
          <a:p>
            <a:fld id="{7DC6FC91-23B1-4BD1-9337-A64B44B51A81}" type="slidenum">
              <a:rPr lang="en-US" smtClean="0"/>
              <a:t>‹#›</a:t>
            </a:fld>
            <a:endParaRPr lang="en-US"/>
          </a:p>
        </p:txBody>
      </p:sp>
    </p:spTree>
    <p:extLst>
      <p:ext uri="{BB962C8B-B14F-4D97-AF65-F5344CB8AC3E}">
        <p14:creationId xmlns:p14="http://schemas.microsoft.com/office/powerpoint/2010/main" val="1859099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343" cy="465455"/>
          </a:xfrm>
          <a:prstGeom prst="rect">
            <a:avLst/>
          </a:prstGeom>
        </p:spPr>
        <p:txBody>
          <a:bodyPr vert="horz" lIns="88266" tIns="44133" rIns="88266" bIns="44133"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88266" tIns="44133" rIns="88266" bIns="44133" rtlCol="0"/>
          <a:lstStyle>
            <a:lvl1pPr algn="r">
              <a:defRPr sz="1200"/>
            </a:lvl1pPr>
          </a:lstStyle>
          <a:p>
            <a:fld id="{952A3E5C-3D08-4B79-A266-5AA39817372B}" type="datetimeFigureOut">
              <a:rPr lang="en-US" smtClean="0"/>
              <a:t>6/25/2024</a:t>
            </a:fld>
            <a:endParaRPr lang="en-US"/>
          </a:p>
        </p:txBody>
      </p:sp>
      <p:sp>
        <p:nvSpPr>
          <p:cNvPr id="4" name="Slide Image Placeholder 3"/>
          <p:cNvSpPr>
            <a:spLocks noGrp="1" noRot="1" noChangeAspect="1"/>
          </p:cNvSpPr>
          <p:nvPr>
            <p:ph type="sldImg" idx="2"/>
          </p:nvPr>
        </p:nvSpPr>
        <p:spPr>
          <a:xfrm>
            <a:off x="419100" y="698500"/>
            <a:ext cx="6186488" cy="3489325"/>
          </a:xfrm>
          <a:prstGeom prst="rect">
            <a:avLst/>
          </a:prstGeom>
          <a:noFill/>
          <a:ln w="12700">
            <a:solidFill>
              <a:prstClr val="black"/>
            </a:solidFill>
          </a:ln>
        </p:spPr>
        <p:txBody>
          <a:bodyPr vert="horz" lIns="88266" tIns="44133" rIns="88266" bIns="44133"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88266" tIns="44133" rIns="88266" bIns="441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1"/>
            <a:ext cx="3043343" cy="465455"/>
          </a:xfrm>
          <a:prstGeom prst="rect">
            <a:avLst/>
          </a:prstGeom>
        </p:spPr>
        <p:txBody>
          <a:bodyPr vert="horz" lIns="88266" tIns="44133" rIns="88266" bIns="44133"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88266" tIns="44133" rIns="88266" bIns="44133" rtlCol="0" anchor="b"/>
          <a:lstStyle>
            <a:lvl1pPr algn="r">
              <a:defRPr sz="1200"/>
            </a:lvl1pPr>
          </a:lstStyle>
          <a:p>
            <a:fld id="{0C9A36B8-759E-473C-AF5E-CD85175EA8FD}" type="slidenum">
              <a:rPr lang="en-US" smtClean="0"/>
              <a:t>‹#›</a:t>
            </a:fld>
            <a:endParaRPr lang="en-US"/>
          </a:p>
        </p:txBody>
      </p:sp>
    </p:spTree>
    <p:extLst>
      <p:ext uri="{BB962C8B-B14F-4D97-AF65-F5344CB8AC3E}">
        <p14:creationId xmlns:p14="http://schemas.microsoft.com/office/powerpoint/2010/main" val="159343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698500"/>
            <a:ext cx="6188075" cy="34909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851E5C-38B7-432D-BF7C-CE80B76F51B5}" type="slidenum">
              <a:rPr lang="en-GB" smtClean="0"/>
              <a:t>1</a:t>
            </a:fld>
            <a:endParaRPr lang="en-GB" dirty="0"/>
          </a:p>
        </p:txBody>
      </p:sp>
    </p:spTree>
    <p:extLst>
      <p:ext uri="{BB962C8B-B14F-4D97-AF65-F5344CB8AC3E}">
        <p14:creationId xmlns:p14="http://schemas.microsoft.com/office/powerpoint/2010/main" val="413914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A36B8-759E-473C-AF5E-CD85175EA8FD}" type="slidenum">
              <a:rPr lang="en-US" smtClean="0"/>
              <a:t>6</a:t>
            </a:fld>
            <a:endParaRPr lang="en-US"/>
          </a:p>
        </p:txBody>
      </p:sp>
    </p:spTree>
    <p:extLst>
      <p:ext uri="{BB962C8B-B14F-4D97-AF65-F5344CB8AC3E}">
        <p14:creationId xmlns:p14="http://schemas.microsoft.com/office/powerpoint/2010/main" val="416799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417513" y="698500"/>
            <a:ext cx="6188075" cy="3490913"/>
          </a:xfrm>
          <a:ln/>
        </p:spPr>
      </p:sp>
      <p:sp>
        <p:nvSpPr>
          <p:cNvPr id="192515" name="Notes Placeholder 2"/>
          <p:cNvSpPr>
            <a:spLocks noGrp="1"/>
          </p:cNvSpPr>
          <p:nvPr>
            <p:ph type="body" idx="1"/>
          </p:nvPr>
        </p:nvSpPr>
        <p:spPr>
          <a:noFill/>
        </p:spPr>
        <p:txBody>
          <a:bodyPr/>
          <a:lstStyle/>
          <a:p>
            <a:endParaRPr lang="en-GB" altLang="en-US">
              <a:latin typeface="Arial" pitchFamily="34" charset="0"/>
              <a:cs typeface="Arial" pitchFamily="34" charset="0"/>
            </a:endParaRPr>
          </a:p>
        </p:txBody>
      </p:sp>
      <p:sp>
        <p:nvSpPr>
          <p:cNvPr id="192516" name="Slide Number Placeholder 3"/>
          <p:cNvSpPr>
            <a:spLocks noGrp="1"/>
          </p:cNvSpPr>
          <p:nvPr>
            <p:ph type="sldNum" sz="quarter" idx="5"/>
          </p:nvPr>
        </p:nvSpPr>
        <p:spPr>
          <a:noFill/>
        </p:spPr>
        <p:txBody>
          <a:bodyPr/>
          <a:lstStyle/>
          <a:p>
            <a:fld id="{329D8E4C-1733-423D-9AE8-F26B7C2D4EE8}" type="slidenum">
              <a:rPr lang="en-GB" altLang="en-US">
                <a:solidFill>
                  <a:srgbClr val="000000"/>
                </a:solidFill>
                <a:latin typeface="Arial" pitchFamily="34" charset="0"/>
                <a:cs typeface="Arial" pitchFamily="34" charset="0"/>
              </a:rPr>
              <a:pPr/>
              <a:t>23</a:t>
            </a:fld>
            <a:endParaRPr lang="en-GB"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9784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5.emf"/></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90"/>
            <a:ext cx="10337562" cy="1470025"/>
          </a:xfrm>
        </p:spPr>
        <p:txBody>
          <a:bodyPr/>
          <a:lstStyle/>
          <a:p>
            <a:r>
              <a:rPr lang="en-US"/>
              <a:t>Click to edit Master title style</a:t>
            </a:r>
          </a:p>
        </p:txBody>
      </p:sp>
      <p:sp>
        <p:nvSpPr>
          <p:cNvPr id="3" name="Subtitle 2"/>
          <p:cNvSpPr>
            <a:spLocks noGrp="1"/>
          </p:cNvSpPr>
          <p:nvPr>
            <p:ph type="subTitle" idx="1"/>
          </p:nvPr>
        </p:nvSpPr>
        <p:spPr>
          <a:xfrm>
            <a:off x="1824278"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ABC4C2-9A77-45C7-859E-AD278ECAE39E}"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295986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C4C2-9A77-45C7-859E-AD278ECAE39E}"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27745409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502486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530" y="4407382"/>
            <a:ext cx="10338285" cy="1362097"/>
          </a:xfrm>
        </p:spPr>
        <p:txBody>
          <a:bodyPr anchor="t"/>
          <a:lstStyle>
            <a:lvl1pPr algn="l">
              <a:defRPr sz="3500" b="1" cap="all"/>
            </a:lvl1pPr>
          </a:lstStyle>
          <a:p>
            <a:r>
              <a:rPr lang="en-US"/>
              <a:t>Click to edit Master title style</a:t>
            </a:r>
            <a:endParaRPr lang="en-GB"/>
          </a:p>
        </p:txBody>
      </p:sp>
      <p:sp>
        <p:nvSpPr>
          <p:cNvPr id="3" name="Text Placeholder 2"/>
          <p:cNvSpPr>
            <a:spLocks noGrp="1"/>
          </p:cNvSpPr>
          <p:nvPr>
            <p:ph type="body" idx="1"/>
          </p:nvPr>
        </p:nvSpPr>
        <p:spPr>
          <a:xfrm>
            <a:off x="960530" y="2907058"/>
            <a:ext cx="10338285" cy="1500322"/>
          </a:xfrm>
        </p:spPr>
        <p:txBody>
          <a:bodyPr anchor="b"/>
          <a:lstStyle>
            <a:lvl1pPr marL="0" indent="0">
              <a:buNone/>
              <a:defRPr sz="1800"/>
            </a:lvl1pPr>
            <a:lvl2pPr marL="400525" indent="0">
              <a:buNone/>
              <a:defRPr sz="1600"/>
            </a:lvl2pPr>
            <a:lvl3pPr marL="801046" indent="0">
              <a:buNone/>
              <a:defRPr sz="1400"/>
            </a:lvl3pPr>
            <a:lvl4pPr marL="1201571" indent="0">
              <a:buNone/>
              <a:defRPr sz="1200"/>
            </a:lvl4pPr>
            <a:lvl5pPr marL="1602094" indent="0">
              <a:buNone/>
              <a:defRPr sz="1200"/>
            </a:lvl5pPr>
            <a:lvl6pPr marL="2002619" indent="0">
              <a:buNone/>
              <a:defRPr sz="1200"/>
            </a:lvl6pPr>
            <a:lvl7pPr marL="2403143" indent="0">
              <a:buNone/>
              <a:defRPr sz="1200"/>
            </a:lvl7pPr>
            <a:lvl8pPr marL="2803666" indent="0">
              <a:buNone/>
              <a:defRPr sz="1200"/>
            </a:lvl8pPr>
            <a:lvl9pPr marL="3204189" indent="0">
              <a:buNone/>
              <a:defRPr sz="1200"/>
            </a:lvl9pPr>
          </a:lstStyle>
          <a:p>
            <a:pPr lvl="0"/>
            <a:r>
              <a:rPr lang="en-US"/>
              <a:t>Click to edit Master text styles</a:t>
            </a:r>
          </a:p>
        </p:txBody>
      </p:sp>
    </p:spTree>
    <p:extLst>
      <p:ext uri="{BB962C8B-B14F-4D97-AF65-F5344CB8AC3E}">
        <p14:creationId xmlns:p14="http://schemas.microsoft.com/office/powerpoint/2010/main" val="6139434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8597" y="1380816"/>
            <a:ext cx="5427328"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251" y="1380816"/>
            <a:ext cx="5427328"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14333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458" y="275015"/>
            <a:ext cx="10944932"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457" y="1534880"/>
            <a:ext cx="5373164" cy="639293"/>
          </a:xfrm>
        </p:spPr>
        <p:txBody>
          <a:bodyPr anchor="b"/>
          <a:lstStyle>
            <a:lvl1pPr marL="0" indent="0">
              <a:buNone/>
              <a:defRPr sz="2100" b="1"/>
            </a:lvl1pPr>
            <a:lvl2pPr marL="400525" indent="0">
              <a:buNone/>
              <a:defRPr sz="1800" b="1"/>
            </a:lvl2pPr>
            <a:lvl3pPr marL="801046" indent="0">
              <a:buNone/>
              <a:defRPr sz="1600" b="1"/>
            </a:lvl3pPr>
            <a:lvl4pPr marL="1201571" indent="0">
              <a:buNone/>
              <a:defRPr sz="1400" b="1"/>
            </a:lvl4pPr>
            <a:lvl5pPr marL="1602094" indent="0">
              <a:buNone/>
              <a:defRPr sz="1400" b="1"/>
            </a:lvl5pPr>
            <a:lvl6pPr marL="2002619" indent="0">
              <a:buNone/>
              <a:defRPr sz="1400" b="1"/>
            </a:lvl6pPr>
            <a:lvl7pPr marL="2403143" indent="0">
              <a:buNone/>
              <a:defRPr sz="1400" b="1"/>
            </a:lvl7pPr>
            <a:lvl8pPr marL="2803666" indent="0">
              <a:buNone/>
              <a:defRPr sz="1400" b="1"/>
            </a:lvl8pPr>
            <a:lvl9pPr marL="3204189" indent="0">
              <a:buNone/>
              <a:defRPr sz="1400" b="1"/>
            </a:lvl9pPr>
          </a:lstStyle>
          <a:p>
            <a:pPr lvl="0"/>
            <a:r>
              <a:rPr lang="en-US"/>
              <a:t>Click to edit Master text styles</a:t>
            </a:r>
          </a:p>
        </p:txBody>
      </p:sp>
      <p:sp>
        <p:nvSpPr>
          <p:cNvPr id="4" name="Content Placeholder 3"/>
          <p:cNvSpPr>
            <a:spLocks noGrp="1"/>
          </p:cNvSpPr>
          <p:nvPr>
            <p:ph sz="half" idx="2"/>
          </p:nvPr>
        </p:nvSpPr>
        <p:spPr>
          <a:xfrm>
            <a:off x="608457" y="2174175"/>
            <a:ext cx="5373164"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420" y="1534880"/>
            <a:ext cx="5374970" cy="639293"/>
          </a:xfrm>
        </p:spPr>
        <p:txBody>
          <a:bodyPr anchor="b"/>
          <a:lstStyle>
            <a:lvl1pPr marL="0" indent="0">
              <a:buNone/>
              <a:defRPr sz="2100" b="1"/>
            </a:lvl1pPr>
            <a:lvl2pPr marL="400525" indent="0">
              <a:buNone/>
              <a:defRPr sz="1800" b="1"/>
            </a:lvl2pPr>
            <a:lvl3pPr marL="801046" indent="0">
              <a:buNone/>
              <a:defRPr sz="1600" b="1"/>
            </a:lvl3pPr>
            <a:lvl4pPr marL="1201571" indent="0">
              <a:buNone/>
              <a:defRPr sz="1400" b="1"/>
            </a:lvl4pPr>
            <a:lvl5pPr marL="1602094" indent="0">
              <a:buNone/>
              <a:defRPr sz="1400" b="1"/>
            </a:lvl5pPr>
            <a:lvl6pPr marL="2002619" indent="0">
              <a:buNone/>
              <a:defRPr sz="1400" b="1"/>
            </a:lvl6pPr>
            <a:lvl7pPr marL="2403143" indent="0">
              <a:buNone/>
              <a:defRPr sz="1400" b="1"/>
            </a:lvl7pPr>
            <a:lvl8pPr marL="2803666" indent="0">
              <a:buNone/>
              <a:defRPr sz="1400" b="1"/>
            </a:lvl8pPr>
            <a:lvl9pPr marL="3204189"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78420" y="2174175"/>
            <a:ext cx="5374970"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39909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947569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1071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458" y="273575"/>
            <a:ext cx="4000985" cy="1161958"/>
          </a:xfr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4755687" y="273571"/>
            <a:ext cx="6797703"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458" y="1435534"/>
            <a:ext cx="4000985" cy="4691027"/>
          </a:xfrm>
        </p:spPr>
        <p:txBody>
          <a:bodyPr/>
          <a:lstStyle>
            <a:lvl1pPr marL="0" indent="0">
              <a:buNone/>
              <a:defRPr sz="1200"/>
            </a:lvl1pPr>
            <a:lvl2pPr marL="400525" indent="0">
              <a:buNone/>
              <a:defRPr sz="1100"/>
            </a:lvl2pPr>
            <a:lvl3pPr marL="801046" indent="0">
              <a:buNone/>
              <a:defRPr sz="900"/>
            </a:lvl3pPr>
            <a:lvl4pPr marL="1201571" indent="0">
              <a:buNone/>
              <a:defRPr sz="800"/>
            </a:lvl4pPr>
            <a:lvl5pPr marL="1602094" indent="0">
              <a:buNone/>
              <a:defRPr sz="800"/>
            </a:lvl5pPr>
            <a:lvl6pPr marL="2002619" indent="0">
              <a:buNone/>
              <a:defRPr sz="800"/>
            </a:lvl6pPr>
            <a:lvl7pPr marL="2403143" indent="0">
              <a:buNone/>
              <a:defRPr sz="800"/>
            </a:lvl7pPr>
            <a:lvl8pPr marL="2803666" indent="0">
              <a:buNone/>
              <a:defRPr sz="800"/>
            </a:lvl8pPr>
            <a:lvl9pPr marL="3204189" indent="0">
              <a:buNone/>
              <a:defRPr sz="800"/>
            </a:lvl9pPr>
          </a:lstStyle>
          <a:p>
            <a:pPr lvl="0"/>
            <a:r>
              <a:rPr lang="en-US"/>
              <a:t>Click to edit Master text styles</a:t>
            </a:r>
          </a:p>
        </p:txBody>
      </p:sp>
    </p:spTree>
    <p:extLst>
      <p:ext uri="{BB962C8B-B14F-4D97-AF65-F5344CB8AC3E}">
        <p14:creationId xmlns:p14="http://schemas.microsoft.com/office/powerpoint/2010/main" val="9924575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263" y="4800456"/>
            <a:ext cx="7297825" cy="567300"/>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2383263" y="613376"/>
            <a:ext cx="7297825" cy="4113648"/>
          </a:xfrm>
        </p:spPr>
        <p:txBody>
          <a:bodyPr/>
          <a:lstStyle>
            <a:lvl1pPr marL="0" indent="0">
              <a:buNone/>
              <a:defRPr sz="2800"/>
            </a:lvl1pPr>
            <a:lvl2pPr marL="400525" indent="0">
              <a:buNone/>
              <a:defRPr sz="2500"/>
            </a:lvl2pPr>
            <a:lvl3pPr marL="801046" indent="0">
              <a:buNone/>
              <a:defRPr sz="2100"/>
            </a:lvl3pPr>
            <a:lvl4pPr marL="1201571" indent="0">
              <a:buNone/>
              <a:defRPr sz="1800"/>
            </a:lvl4pPr>
            <a:lvl5pPr marL="1602094" indent="0">
              <a:buNone/>
              <a:defRPr sz="1800"/>
            </a:lvl5pPr>
            <a:lvl6pPr marL="2002619" indent="0">
              <a:buNone/>
              <a:defRPr sz="1800"/>
            </a:lvl6pPr>
            <a:lvl7pPr marL="2403143" indent="0">
              <a:buNone/>
              <a:defRPr sz="1800"/>
            </a:lvl7pPr>
            <a:lvl8pPr marL="2803666" indent="0">
              <a:buNone/>
              <a:defRPr sz="1800"/>
            </a:lvl8pPr>
            <a:lvl9pPr marL="3204189" indent="0">
              <a:buNone/>
              <a:defRPr sz="1800"/>
            </a:lvl9pPr>
          </a:lstStyle>
          <a:p>
            <a:endParaRPr lang="en-GB"/>
          </a:p>
        </p:txBody>
      </p:sp>
      <p:sp>
        <p:nvSpPr>
          <p:cNvPr id="4" name="Text Placeholder 3"/>
          <p:cNvSpPr>
            <a:spLocks noGrp="1"/>
          </p:cNvSpPr>
          <p:nvPr>
            <p:ph type="body" sz="half" idx="2"/>
          </p:nvPr>
        </p:nvSpPr>
        <p:spPr>
          <a:xfrm>
            <a:off x="2383263" y="5367757"/>
            <a:ext cx="7297825" cy="804876"/>
          </a:xfrm>
        </p:spPr>
        <p:txBody>
          <a:bodyPr/>
          <a:lstStyle>
            <a:lvl1pPr marL="0" indent="0">
              <a:buNone/>
              <a:defRPr sz="1200"/>
            </a:lvl1pPr>
            <a:lvl2pPr marL="400525" indent="0">
              <a:buNone/>
              <a:defRPr sz="1100"/>
            </a:lvl2pPr>
            <a:lvl3pPr marL="801046" indent="0">
              <a:buNone/>
              <a:defRPr sz="900"/>
            </a:lvl3pPr>
            <a:lvl4pPr marL="1201571" indent="0">
              <a:buNone/>
              <a:defRPr sz="800"/>
            </a:lvl4pPr>
            <a:lvl5pPr marL="1602094" indent="0">
              <a:buNone/>
              <a:defRPr sz="800"/>
            </a:lvl5pPr>
            <a:lvl6pPr marL="2002619" indent="0">
              <a:buNone/>
              <a:defRPr sz="800"/>
            </a:lvl6pPr>
            <a:lvl7pPr marL="2403143" indent="0">
              <a:buNone/>
              <a:defRPr sz="800"/>
            </a:lvl7pPr>
            <a:lvl8pPr marL="2803666" indent="0">
              <a:buNone/>
              <a:defRPr sz="800"/>
            </a:lvl8pPr>
            <a:lvl9pPr marL="3204189" indent="0">
              <a:buNone/>
              <a:defRPr sz="800"/>
            </a:lvl9pPr>
          </a:lstStyle>
          <a:p>
            <a:pPr lvl="0"/>
            <a:r>
              <a:rPr lang="en-US"/>
              <a:t>Click to edit Master text styles</a:t>
            </a:r>
          </a:p>
        </p:txBody>
      </p:sp>
    </p:spTree>
    <p:extLst>
      <p:ext uri="{BB962C8B-B14F-4D97-AF65-F5344CB8AC3E}">
        <p14:creationId xmlns:p14="http://schemas.microsoft.com/office/powerpoint/2010/main" val="16699350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3918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378" y="1"/>
            <a:ext cx="3040460" cy="5992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
            <a:ext cx="8948051" cy="599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083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C4C2-9A77-45C7-859E-AD278ECAE39E}"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40393837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77350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8F86C5-E4D2-4FE0-B6F0-A3FB67E29B39}"/>
              </a:ext>
            </a:extLst>
          </p:cNvPr>
          <p:cNvSpPr>
            <a:spLocks/>
          </p:cNvSpPr>
          <p:nvPr userDrawn="1"/>
        </p:nvSpPr>
        <p:spPr bwMode="auto">
          <a:xfrm>
            <a:off x="143645" y="144000"/>
            <a:ext cx="166256" cy="637093"/>
          </a:xfrm>
          <a:prstGeom prst="rect">
            <a:avLst/>
          </a:prstGeom>
          <a:blipFill dpi="0" rotWithShape="1">
            <a:blip r:embed="rId2">
              <a:alphaModFix amt="60000"/>
            </a:blip>
            <a:srcRect/>
            <a:stretch>
              <a:fillRect/>
            </a:stretch>
          </a:blipFill>
          <a:ln>
            <a:noFill/>
          </a:ln>
          <a:effectLst/>
        </p:spPr>
        <p:txBody>
          <a:bodyPr vert="horz" wrap="none" lIns="82292" tIns="41146" rIns="82292" bIns="41146" numCol="1" rtlCol="0" anchor="t" anchorCtr="0" compatLnSpc="1">
            <a:prstTxWarp prst="textNoShape">
              <a:avLst/>
            </a:prstTxWarp>
            <a:spAutoFit/>
          </a:bodyPr>
          <a:lstStyle/>
          <a:p>
            <a:pPr marL="0" marR="0" indent="0" algn="l" defTabSz="822872"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53A6"/>
              </a:solidFill>
              <a:effectLst/>
              <a:latin typeface="Arial" charset="0"/>
              <a:cs typeface="Arial" charset="0"/>
            </a:endParaRPr>
          </a:p>
        </p:txBody>
      </p:sp>
      <p:sp>
        <p:nvSpPr>
          <p:cNvPr id="9" name="Rectangle 8">
            <a:extLst>
              <a:ext uri="{FF2B5EF4-FFF2-40B4-BE49-F238E27FC236}">
                <a16:creationId xmlns:a16="http://schemas.microsoft.com/office/drawing/2014/main" id="{51F224E6-1A69-4AC0-99AE-13A53E839A6D}"/>
              </a:ext>
            </a:extLst>
          </p:cNvPr>
          <p:cNvSpPr>
            <a:spLocks/>
          </p:cNvSpPr>
          <p:nvPr userDrawn="1"/>
        </p:nvSpPr>
        <p:spPr bwMode="auto">
          <a:xfrm>
            <a:off x="9097773" y="4941168"/>
            <a:ext cx="166256" cy="637093"/>
          </a:xfrm>
          <a:prstGeom prst="rect">
            <a:avLst/>
          </a:prstGeom>
          <a:blipFill dpi="0" rotWithShape="1">
            <a:blip r:embed="rId3">
              <a:alphaModFix amt="60000"/>
            </a:blip>
            <a:srcRect/>
            <a:stretch>
              <a:fillRect/>
            </a:stretch>
          </a:blipFill>
          <a:ln>
            <a:noFill/>
          </a:ln>
          <a:effectLst/>
        </p:spPr>
        <p:txBody>
          <a:bodyPr vert="horz" wrap="none" lIns="82292" tIns="41146" rIns="82292" bIns="41146" numCol="1" rtlCol="0" anchor="t" anchorCtr="0" compatLnSpc="1">
            <a:prstTxWarp prst="textNoShape">
              <a:avLst/>
            </a:prstTxWarp>
            <a:spAutoFit/>
          </a:bodyPr>
          <a:lstStyle/>
          <a:p>
            <a:pPr marL="0" marR="0" indent="0" algn="l" defTabSz="822872"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53A6"/>
              </a:solidFill>
              <a:effectLst/>
              <a:latin typeface="Arial" charset="0"/>
              <a:cs typeface="Arial" charset="0"/>
            </a:endParaRPr>
          </a:p>
        </p:txBody>
      </p:sp>
      <p:sp>
        <p:nvSpPr>
          <p:cNvPr id="2" name="Title 1"/>
          <p:cNvSpPr>
            <a:spLocks noGrp="1"/>
          </p:cNvSpPr>
          <p:nvPr>
            <p:ph type="ctrTitle"/>
          </p:nvPr>
        </p:nvSpPr>
        <p:spPr>
          <a:xfrm>
            <a:off x="912138" y="2588441"/>
            <a:ext cx="10337562" cy="525006"/>
          </a:xfrm>
        </p:spPr>
        <p:txBody>
          <a:bodyPr/>
          <a:lstStyle>
            <a:lvl1pPr algn="ctr">
              <a:defRPr/>
            </a:lvl1pPr>
          </a:lstStyle>
          <a:p>
            <a:r>
              <a:rPr lang="en-US"/>
              <a:t>Click to edit Master title style</a:t>
            </a:r>
            <a:endParaRPr lang="en-GB"/>
          </a:p>
        </p:txBody>
      </p:sp>
      <p:sp>
        <p:nvSpPr>
          <p:cNvPr id="3" name="Subtitle 2"/>
          <p:cNvSpPr>
            <a:spLocks noGrp="1"/>
          </p:cNvSpPr>
          <p:nvPr>
            <p:ph type="subTitle" idx="1"/>
          </p:nvPr>
        </p:nvSpPr>
        <p:spPr>
          <a:xfrm>
            <a:off x="1824277" y="3886202"/>
            <a:ext cx="8513287" cy="439032"/>
          </a:xfrm>
        </p:spPr>
        <p:txBody>
          <a:bodyPr/>
          <a:lstStyle>
            <a:lvl1pPr marL="0" indent="0" algn="ctr">
              <a:buNone/>
              <a:defRPr/>
            </a:lvl1pPr>
            <a:lvl2pPr marL="411292" indent="0" algn="ctr">
              <a:buNone/>
              <a:defRPr/>
            </a:lvl2pPr>
            <a:lvl3pPr marL="822582" indent="0" algn="ctr">
              <a:buNone/>
              <a:defRPr/>
            </a:lvl3pPr>
            <a:lvl4pPr marL="1233874" indent="0" algn="ctr">
              <a:buNone/>
              <a:defRPr/>
            </a:lvl4pPr>
            <a:lvl5pPr marL="1645165" indent="0" algn="ctr">
              <a:buNone/>
              <a:defRPr/>
            </a:lvl5pPr>
            <a:lvl6pPr marL="2056454" indent="0" algn="ctr">
              <a:buNone/>
              <a:defRPr/>
            </a:lvl6pPr>
            <a:lvl7pPr marL="2467747" indent="0" algn="ctr">
              <a:buNone/>
              <a:defRPr/>
            </a:lvl7pPr>
            <a:lvl8pPr marL="2879039" indent="0" algn="ctr">
              <a:buNone/>
              <a:defRPr/>
            </a:lvl8pPr>
            <a:lvl9pPr marL="3290329" indent="0" algn="ctr">
              <a:buNone/>
              <a:defRPr/>
            </a:lvl9pPr>
          </a:lstStyle>
          <a:p>
            <a:r>
              <a:rPr lang="en-US"/>
              <a:t>Click to edit Master subtitle style</a:t>
            </a:r>
            <a:endParaRPr lang="en-GB"/>
          </a:p>
        </p:txBody>
      </p:sp>
      <p:pic>
        <p:nvPicPr>
          <p:cNvPr id="14" name="Picture 8" descr="WHO-EN-BW-H">
            <a:extLst>
              <a:ext uri="{FF2B5EF4-FFF2-40B4-BE49-F238E27FC236}">
                <a16:creationId xmlns:a16="http://schemas.microsoft.com/office/drawing/2014/main" id="{D6DB7933-E53D-4D72-973F-6C88F4D24353}"/>
              </a:ext>
            </a:extLst>
          </p:cNvPr>
          <p:cNvPicPr>
            <a:picLocks noChangeArrowheads="1"/>
          </p:cNvPicPr>
          <p:nvPr userDrawn="1"/>
        </p:nvPicPr>
        <p:blipFill>
          <a:blip r:embed="rId4" cstate="print">
            <a:lum contrast="12000"/>
            <a:grayscl/>
            <a:biLevel thresh="50000"/>
            <a:extLst>
              <a:ext uri="{28A0092B-C50C-407E-A947-70E740481C1C}">
                <a14:useLocalDpi xmlns:a14="http://schemas.microsoft.com/office/drawing/2010/main" val="0"/>
              </a:ext>
            </a:extLst>
          </a:blip>
          <a:srcRect/>
          <a:stretch>
            <a:fillRect/>
          </a:stretch>
        </p:blipFill>
        <p:spPr bwMode="auto">
          <a:xfrm>
            <a:off x="10103391" y="275886"/>
            <a:ext cx="1759636"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9387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486" y="468001"/>
            <a:ext cx="10837971" cy="525006"/>
          </a:xfrm>
        </p:spPr>
        <p:txBody>
          <a:bodyPr/>
          <a:lstStyle/>
          <a:p>
            <a:r>
              <a:rPr lang="en-US"/>
              <a:t>Click to edit Master title style</a:t>
            </a:r>
            <a:endParaRPr lang="en-GB"/>
          </a:p>
        </p:txBody>
      </p:sp>
      <p:sp>
        <p:nvSpPr>
          <p:cNvPr id="3" name="Content Placeholder 2"/>
          <p:cNvSpPr>
            <a:spLocks noGrp="1"/>
          </p:cNvSpPr>
          <p:nvPr>
            <p:ph idx="1"/>
          </p:nvPr>
        </p:nvSpPr>
        <p:spPr>
          <a:xfrm>
            <a:off x="586247" y="1436674"/>
            <a:ext cx="10837971" cy="2583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6209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4"/>
            <a:ext cx="10337562" cy="641242"/>
          </a:xfrm>
        </p:spPr>
        <p:txBody>
          <a:bodyPr anchor="t"/>
          <a:lstStyle>
            <a:lvl1pPr algn="l">
              <a:defRPr sz="3600" b="1" cap="all"/>
            </a:lvl1pPr>
          </a:lstStyle>
          <a:p>
            <a:r>
              <a:rPr lang="en-US"/>
              <a:t>Click to edit Master title style</a:t>
            </a:r>
            <a:endParaRPr lang="en-GB"/>
          </a:p>
        </p:txBody>
      </p:sp>
      <p:sp>
        <p:nvSpPr>
          <p:cNvPr id="3" name="Text Placeholder 2"/>
          <p:cNvSpPr>
            <a:spLocks noGrp="1"/>
          </p:cNvSpPr>
          <p:nvPr>
            <p:ph type="body" idx="1"/>
          </p:nvPr>
        </p:nvSpPr>
        <p:spPr>
          <a:xfrm>
            <a:off x="960702" y="4057198"/>
            <a:ext cx="10337562" cy="349702"/>
          </a:xfrm>
        </p:spPr>
        <p:txBody>
          <a:bodyPr anchor="b"/>
          <a:lstStyle>
            <a:lvl1pPr marL="0" indent="0">
              <a:buNone/>
              <a:defRPr sz="1800"/>
            </a:lvl1pPr>
            <a:lvl2pPr marL="411292" indent="0">
              <a:buNone/>
              <a:defRPr sz="1620"/>
            </a:lvl2pPr>
            <a:lvl3pPr marL="822582" indent="0">
              <a:buNone/>
              <a:defRPr sz="1440"/>
            </a:lvl3pPr>
            <a:lvl4pPr marL="1233874" indent="0">
              <a:buNone/>
              <a:defRPr sz="1260"/>
            </a:lvl4pPr>
            <a:lvl5pPr marL="1645165" indent="0">
              <a:buNone/>
              <a:defRPr sz="1260"/>
            </a:lvl5pPr>
            <a:lvl6pPr marL="2056454" indent="0">
              <a:buNone/>
              <a:defRPr sz="1260"/>
            </a:lvl6pPr>
            <a:lvl7pPr marL="2467747" indent="0">
              <a:buNone/>
              <a:defRPr sz="1260"/>
            </a:lvl7pPr>
            <a:lvl8pPr marL="2879039" indent="0">
              <a:buNone/>
              <a:defRPr sz="1260"/>
            </a:lvl8pPr>
            <a:lvl9pPr marL="3290329" indent="0">
              <a:buNone/>
              <a:defRPr sz="1260"/>
            </a:lvl9pPr>
          </a:lstStyle>
          <a:p>
            <a:pPr lvl="0"/>
            <a:r>
              <a:rPr lang="en-US"/>
              <a:t>Click to edit Master text styles</a:t>
            </a:r>
          </a:p>
        </p:txBody>
      </p:sp>
    </p:spTree>
    <p:extLst>
      <p:ext uri="{BB962C8B-B14F-4D97-AF65-F5344CB8AC3E}">
        <p14:creationId xmlns:p14="http://schemas.microsoft.com/office/powerpoint/2010/main" val="16958748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2876" y="1500193"/>
            <a:ext cx="5316581" cy="2540838"/>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2151" y="1500193"/>
            <a:ext cx="5318692" cy="2540838"/>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98608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3" y="569140"/>
            <a:ext cx="10945654" cy="525006"/>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093" y="1755233"/>
            <a:ext cx="5373591" cy="419642"/>
          </a:xfrm>
        </p:spPr>
        <p:txBody>
          <a:bodyPr anchor="b"/>
          <a:lstStyle>
            <a:lvl1pPr marL="0" indent="0">
              <a:buNone/>
              <a:defRPr sz="2160" b="1"/>
            </a:lvl1pPr>
            <a:lvl2pPr marL="411292" indent="0">
              <a:buNone/>
              <a:defRPr sz="1800" b="1"/>
            </a:lvl2pPr>
            <a:lvl3pPr marL="822582" indent="0">
              <a:buNone/>
              <a:defRPr sz="1620" b="1"/>
            </a:lvl3pPr>
            <a:lvl4pPr marL="1233874" indent="0">
              <a:buNone/>
              <a:defRPr sz="1440" b="1"/>
            </a:lvl4pPr>
            <a:lvl5pPr marL="1645165" indent="0">
              <a:buNone/>
              <a:defRPr sz="1440" b="1"/>
            </a:lvl5pPr>
            <a:lvl6pPr marL="2056454" indent="0">
              <a:buNone/>
              <a:defRPr sz="1440" b="1"/>
            </a:lvl6pPr>
            <a:lvl7pPr marL="2467747" indent="0">
              <a:buNone/>
              <a:defRPr sz="1440" b="1"/>
            </a:lvl7pPr>
            <a:lvl8pPr marL="2879039" indent="0">
              <a:buNone/>
              <a:defRPr sz="1440" b="1"/>
            </a:lvl8pPr>
            <a:lvl9pPr marL="3290329" indent="0">
              <a:buNone/>
              <a:defRPr sz="1440" b="1"/>
            </a:lvl9pPr>
          </a:lstStyle>
          <a:p>
            <a:pPr lvl="0"/>
            <a:r>
              <a:rPr lang="en-US"/>
              <a:t>Click to edit Master text styles</a:t>
            </a:r>
          </a:p>
        </p:txBody>
      </p:sp>
      <p:sp>
        <p:nvSpPr>
          <p:cNvPr id="4" name="Content Placeholder 3"/>
          <p:cNvSpPr>
            <a:spLocks noGrp="1"/>
          </p:cNvSpPr>
          <p:nvPr>
            <p:ph sz="half" idx="2"/>
          </p:nvPr>
        </p:nvSpPr>
        <p:spPr>
          <a:xfrm>
            <a:off x="608093" y="2174875"/>
            <a:ext cx="5373591" cy="2341399"/>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050" y="1755233"/>
            <a:ext cx="5375701" cy="419642"/>
          </a:xfrm>
        </p:spPr>
        <p:txBody>
          <a:bodyPr anchor="b"/>
          <a:lstStyle>
            <a:lvl1pPr marL="0" indent="0">
              <a:buNone/>
              <a:defRPr sz="2160" b="1"/>
            </a:lvl1pPr>
            <a:lvl2pPr marL="411292" indent="0">
              <a:buNone/>
              <a:defRPr sz="1800" b="1"/>
            </a:lvl2pPr>
            <a:lvl3pPr marL="822582" indent="0">
              <a:buNone/>
              <a:defRPr sz="1620" b="1"/>
            </a:lvl3pPr>
            <a:lvl4pPr marL="1233874" indent="0">
              <a:buNone/>
              <a:defRPr sz="1440" b="1"/>
            </a:lvl4pPr>
            <a:lvl5pPr marL="1645165" indent="0">
              <a:buNone/>
              <a:defRPr sz="1440" b="1"/>
            </a:lvl5pPr>
            <a:lvl6pPr marL="2056454" indent="0">
              <a:buNone/>
              <a:defRPr sz="1440" b="1"/>
            </a:lvl6pPr>
            <a:lvl7pPr marL="2467747" indent="0">
              <a:buNone/>
              <a:defRPr sz="1440" b="1"/>
            </a:lvl7pPr>
            <a:lvl8pPr marL="2879039" indent="0">
              <a:buNone/>
              <a:defRPr sz="1440" b="1"/>
            </a:lvl8pPr>
            <a:lvl9pPr marL="3290329"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78050" y="2174875"/>
            <a:ext cx="5375701" cy="2341399"/>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31462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058452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523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5" y="1085397"/>
            <a:ext cx="4001161" cy="349702"/>
          </a:xfr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4754941" y="273051"/>
            <a:ext cx="6798805" cy="276797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095" y="1435102"/>
            <a:ext cx="4001161" cy="266602"/>
          </a:xfrm>
        </p:spPr>
        <p:txBody>
          <a:bodyPr/>
          <a:lstStyle>
            <a:lvl1pPr marL="0" indent="0">
              <a:buNone/>
              <a:defRPr sz="1260"/>
            </a:lvl1pPr>
            <a:lvl2pPr marL="411292" indent="0">
              <a:buNone/>
              <a:defRPr sz="1080"/>
            </a:lvl2pPr>
            <a:lvl3pPr marL="822582" indent="0">
              <a:buNone/>
              <a:defRPr sz="900"/>
            </a:lvl3pPr>
            <a:lvl4pPr marL="1233874" indent="0">
              <a:buNone/>
              <a:defRPr sz="810"/>
            </a:lvl4pPr>
            <a:lvl5pPr marL="1645165" indent="0">
              <a:buNone/>
              <a:defRPr sz="810"/>
            </a:lvl5pPr>
            <a:lvl6pPr marL="2056454" indent="0">
              <a:buNone/>
              <a:defRPr sz="810"/>
            </a:lvl6pPr>
            <a:lvl7pPr marL="2467747" indent="0">
              <a:buNone/>
              <a:defRPr sz="810"/>
            </a:lvl7pPr>
            <a:lvl8pPr marL="2879039" indent="0">
              <a:buNone/>
              <a:defRPr sz="810"/>
            </a:lvl8pPr>
            <a:lvl9pPr marL="3290329" indent="0">
              <a:buNone/>
              <a:defRPr sz="810"/>
            </a:lvl9pPr>
          </a:lstStyle>
          <a:p>
            <a:pPr lvl="0"/>
            <a:r>
              <a:rPr lang="en-US"/>
              <a:t>Click to edit Master text styles</a:t>
            </a:r>
          </a:p>
        </p:txBody>
      </p:sp>
    </p:spTree>
    <p:extLst>
      <p:ext uri="{BB962C8B-B14F-4D97-AF65-F5344CB8AC3E}">
        <p14:creationId xmlns:p14="http://schemas.microsoft.com/office/powerpoint/2010/main" val="38628031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5017636"/>
            <a:ext cx="7297103" cy="349702"/>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2383805" y="612776"/>
            <a:ext cx="7297103" cy="530442"/>
          </a:xfrm>
        </p:spPr>
        <p:txBody>
          <a:bodyPr/>
          <a:lstStyle>
            <a:lvl1pPr marL="0" indent="0">
              <a:buNone/>
              <a:defRPr sz="2880"/>
            </a:lvl1pPr>
            <a:lvl2pPr marL="411292" indent="0">
              <a:buNone/>
              <a:defRPr sz="2520"/>
            </a:lvl2pPr>
            <a:lvl3pPr marL="822582" indent="0">
              <a:buNone/>
              <a:defRPr sz="2160"/>
            </a:lvl3pPr>
            <a:lvl4pPr marL="1233874" indent="0">
              <a:buNone/>
              <a:defRPr sz="1800"/>
            </a:lvl4pPr>
            <a:lvl5pPr marL="1645165" indent="0">
              <a:buNone/>
              <a:defRPr sz="1800"/>
            </a:lvl5pPr>
            <a:lvl6pPr marL="2056454" indent="0">
              <a:buNone/>
              <a:defRPr sz="1800"/>
            </a:lvl6pPr>
            <a:lvl7pPr marL="2467747" indent="0">
              <a:buNone/>
              <a:defRPr sz="1800"/>
            </a:lvl7pPr>
            <a:lvl8pPr marL="2879039" indent="0">
              <a:buNone/>
              <a:defRPr sz="1800"/>
            </a:lvl8pPr>
            <a:lvl9pPr marL="3290329" indent="0">
              <a:buNone/>
              <a:defRPr sz="1800"/>
            </a:lvl9pPr>
          </a:lstStyle>
          <a:p>
            <a:pPr lvl="0"/>
            <a:endParaRPr lang="en-GB" noProof="0"/>
          </a:p>
        </p:txBody>
      </p:sp>
      <p:sp>
        <p:nvSpPr>
          <p:cNvPr id="4" name="Text Placeholder 3"/>
          <p:cNvSpPr>
            <a:spLocks noGrp="1"/>
          </p:cNvSpPr>
          <p:nvPr>
            <p:ph type="body" sz="half" idx="2"/>
          </p:nvPr>
        </p:nvSpPr>
        <p:spPr>
          <a:xfrm>
            <a:off x="2383805" y="5367337"/>
            <a:ext cx="7297103" cy="266602"/>
          </a:xfrm>
        </p:spPr>
        <p:txBody>
          <a:bodyPr/>
          <a:lstStyle>
            <a:lvl1pPr marL="0" indent="0">
              <a:buNone/>
              <a:defRPr sz="1260"/>
            </a:lvl1pPr>
            <a:lvl2pPr marL="411292" indent="0">
              <a:buNone/>
              <a:defRPr sz="1080"/>
            </a:lvl2pPr>
            <a:lvl3pPr marL="822582" indent="0">
              <a:buNone/>
              <a:defRPr sz="900"/>
            </a:lvl3pPr>
            <a:lvl4pPr marL="1233874" indent="0">
              <a:buNone/>
              <a:defRPr sz="810"/>
            </a:lvl4pPr>
            <a:lvl5pPr marL="1645165" indent="0">
              <a:buNone/>
              <a:defRPr sz="810"/>
            </a:lvl5pPr>
            <a:lvl6pPr marL="2056454" indent="0">
              <a:buNone/>
              <a:defRPr sz="810"/>
            </a:lvl6pPr>
            <a:lvl7pPr marL="2467747" indent="0">
              <a:buNone/>
              <a:defRPr sz="810"/>
            </a:lvl7pPr>
            <a:lvl8pPr marL="2879039" indent="0">
              <a:buNone/>
              <a:defRPr sz="810"/>
            </a:lvl8pPr>
            <a:lvl9pPr marL="3290329" indent="0">
              <a:buNone/>
              <a:defRPr sz="810"/>
            </a:lvl9pPr>
          </a:lstStyle>
          <a:p>
            <a:pPr lvl="0"/>
            <a:r>
              <a:rPr lang="en-US"/>
              <a:t>Click to edit Master text styles</a:t>
            </a:r>
          </a:p>
        </p:txBody>
      </p:sp>
    </p:spTree>
    <p:extLst>
      <p:ext uri="{BB962C8B-B14F-4D97-AF65-F5344CB8AC3E}">
        <p14:creationId xmlns:p14="http://schemas.microsoft.com/office/powerpoint/2010/main" val="23579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NTD_templat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4900678"/>
            <a:ext cx="1216183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userDrawn="1"/>
        </p:nvSpPr>
        <p:spPr bwMode="auto">
          <a:xfrm>
            <a:off x="2153659" y="5661090"/>
            <a:ext cx="10008179"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306" tIns="52153" rIns="104306" bIns="5215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defTabSz="1042988" eaLnBrk="0" fontAlgn="base" hangingPunct="0">
              <a:spcBef>
                <a:spcPct val="0"/>
              </a:spcBef>
              <a:spcAft>
                <a:spcPct val="0"/>
              </a:spcAft>
              <a:defRPr>
                <a:solidFill>
                  <a:schemeClr val="tx1"/>
                </a:solidFill>
                <a:latin typeface="Arial" charset="0"/>
                <a:cs typeface="Arial" charset="0"/>
              </a:defRPr>
            </a:lvl6pPr>
            <a:lvl7pPr marL="2971800" indent="-228600" defTabSz="1042988" eaLnBrk="0" fontAlgn="base" hangingPunct="0">
              <a:spcBef>
                <a:spcPct val="0"/>
              </a:spcBef>
              <a:spcAft>
                <a:spcPct val="0"/>
              </a:spcAft>
              <a:defRPr>
                <a:solidFill>
                  <a:schemeClr val="tx1"/>
                </a:solidFill>
                <a:latin typeface="Arial" charset="0"/>
                <a:cs typeface="Arial" charset="0"/>
              </a:defRPr>
            </a:lvl7pPr>
            <a:lvl8pPr marL="3429000" indent="-228600" defTabSz="1042988" eaLnBrk="0" fontAlgn="base" hangingPunct="0">
              <a:spcBef>
                <a:spcPct val="0"/>
              </a:spcBef>
              <a:spcAft>
                <a:spcPct val="0"/>
              </a:spcAft>
              <a:defRPr>
                <a:solidFill>
                  <a:schemeClr val="tx1"/>
                </a:solidFill>
                <a:latin typeface="Arial" charset="0"/>
                <a:cs typeface="Arial" charset="0"/>
              </a:defRPr>
            </a:lvl8pPr>
            <a:lvl9pPr marL="3886200" indent="-228600" defTabSz="1042988"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GB" sz="2000" b="1" i="1">
                <a:solidFill>
                  <a:srgbClr val="0066FF"/>
                </a:solidFill>
                <a:latin typeface="Times New Roman" pitchFamily="18" charset="0"/>
                <a:cs typeface="Times New Roman" pitchFamily="18" charset="0"/>
              </a:rPr>
              <a:t>Working to overcome the global impact of neglected tropical diseases</a:t>
            </a:r>
            <a:endParaRPr lang="en-US" altLang="ja-JP" sz="2000" b="1" i="1">
              <a:solidFill>
                <a:srgbClr val="0066FF"/>
              </a:solidFill>
              <a:latin typeface="Times New Roman" pitchFamily="18" charset="0"/>
              <a:ea typeface="ＭＳ Ｐゴシック" pitchFamily="34" charset="-128"/>
              <a:cs typeface="Times New Roman" pitchFamily="18" charset="0"/>
            </a:endParaRPr>
          </a:p>
        </p:txBody>
      </p:sp>
      <p:sp>
        <p:nvSpPr>
          <p:cNvPr id="31748" name="Rectangle 4"/>
          <p:cNvSpPr>
            <a:spLocks noGrp="1" noChangeArrowheads="1"/>
          </p:cNvSpPr>
          <p:nvPr>
            <p:ph type="ctrTitle" sz="quarter"/>
          </p:nvPr>
        </p:nvSpPr>
        <p:spPr>
          <a:xfrm>
            <a:off x="912138" y="2130490"/>
            <a:ext cx="10337562"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sz="4400">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9874455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39171" y="1436674"/>
            <a:ext cx="5385046" cy="2128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75911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20197" y="2"/>
            <a:ext cx="59771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49060" y="2"/>
            <a:ext cx="266962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45342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342127"/>
            <a:ext cx="12161838" cy="525006"/>
          </a:xfrm>
        </p:spPr>
        <p:txBody>
          <a:bodyPr/>
          <a:lstStyle/>
          <a:p>
            <a:r>
              <a:rPr lang="en-US"/>
              <a:t>Click to edit Master title style</a:t>
            </a:r>
            <a:endParaRPr lang="en-GB"/>
          </a:p>
        </p:txBody>
      </p:sp>
      <p:sp>
        <p:nvSpPr>
          <p:cNvPr id="3" name="Table Placeholder 2"/>
          <p:cNvSpPr>
            <a:spLocks noGrp="1"/>
          </p:cNvSpPr>
          <p:nvPr>
            <p:ph type="tbl" idx="1"/>
          </p:nvPr>
        </p:nvSpPr>
        <p:spPr>
          <a:xfrm>
            <a:off x="622877" y="1500192"/>
            <a:ext cx="10837971" cy="439032"/>
          </a:xfrm>
        </p:spPr>
        <p:txBody>
          <a:bodyPr/>
          <a:lstStyle/>
          <a:p>
            <a:pPr lvl="0"/>
            <a:endParaRPr lang="en-GB" noProof="0"/>
          </a:p>
        </p:txBody>
      </p:sp>
    </p:spTree>
    <p:extLst>
      <p:ext uri="{BB962C8B-B14F-4D97-AF65-F5344CB8AC3E}">
        <p14:creationId xmlns:p14="http://schemas.microsoft.com/office/powerpoint/2010/main" val="10221482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127"/>
            <a:ext cx="12161838" cy="525006"/>
          </a:xfrm>
        </p:spPr>
        <p:txBody>
          <a:bodyPr/>
          <a:lstStyle/>
          <a:p>
            <a:r>
              <a:rPr lang="en-US"/>
              <a:t>Click to edit Master title style</a:t>
            </a:r>
            <a:endParaRPr lang="en-GB"/>
          </a:p>
        </p:txBody>
      </p:sp>
      <p:sp>
        <p:nvSpPr>
          <p:cNvPr id="3" name="Text Placeholder 2"/>
          <p:cNvSpPr>
            <a:spLocks noGrp="1"/>
          </p:cNvSpPr>
          <p:nvPr>
            <p:ph type="body" sz="half" idx="1"/>
          </p:nvPr>
        </p:nvSpPr>
        <p:spPr>
          <a:xfrm>
            <a:off x="622876" y="1500192"/>
            <a:ext cx="5316581" cy="2583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2151" y="1500192"/>
            <a:ext cx="5318692" cy="2583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84893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
            <a:ext cx="12161838" cy="2583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32852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1794" y="2130976"/>
            <a:ext cx="10338285" cy="1470086"/>
          </a:xfrm>
          <a:prstGeom prst="rect">
            <a:avLst/>
          </a:prstGeom>
        </p:spPr>
        <p:txBody>
          <a:bodyPr lIns="80105" tIns="40053" rIns="80105" bIns="40053"/>
          <a:lstStyle/>
          <a:p>
            <a:r>
              <a:rPr lang="en-US"/>
              <a:t>Click to edit Master title style</a:t>
            </a:r>
            <a:endParaRPr lang="en-GB"/>
          </a:p>
        </p:txBody>
      </p:sp>
      <p:sp>
        <p:nvSpPr>
          <p:cNvPr id="3" name="Subtitle 2"/>
          <p:cNvSpPr>
            <a:spLocks noGrp="1"/>
          </p:cNvSpPr>
          <p:nvPr>
            <p:ph type="subTitle" idx="1"/>
          </p:nvPr>
        </p:nvSpPr>
        <p:spPr>
          <a:xfrm>
            <a:off x="1823554" y="3886157"/>
            <a:ext cx="8514731" cy="1752295"/>
          </a:xfrm>
          <a:prstGeom prst="rect">
            <a:avLst/>
          </a:prstGeom>
        </p:spPr>
        <p:txBody>
          <a:bodyPr lIns="80105" tIns="40053" rIns="80105" bIns="40053"/>
          <a:lstStyle>
            <a:lvl1pPr marL="0" indent="0" algn="ctr">
              <a:buNone/>
              <a:defRPr/>
            </a:lvl1pPr>
            <a:lvl2pPr marL="480630" indent="0" algn="ctr">
              <a:buNone/>
              <a:defRPr/>
            </a:lvl2pPr>
            <a:lvl3pPr marL="961255" indent="0" algn="ctr">
              <a:buNone/>
              <a:defRPr/>
            </a:lvl3pPr>
            <a:lvl4pPr marL="1441885" indent="0" algn="ctr">
              <a:buNone/>
              <a:defRPr/>
            </a:lvl4pPr>
            <a:lvl5pPr marL="1922513" indent="0" algn="ctr">
              <a:buNone/>
              <a:defRPr/>
            </a:lvl5pPr>
            <a:lvl6pPr marL="2403143" indent="0" algn="ctr">
              <a:buNone/>
              <a:defRPr/>
            </a:lvl6pPr>
            <a:lvl7pPr marL="2883772" indent="0" algn="ctr">
              <a:buNone/>
              <a:defRPr/>
            </a:lvl7pPr>
            <a:lvl8pPr marL="3364399" indent="0" algn="ctr">
              <a:buNone/>
              <a:defRPr/>
            </a:lvl8pPr>
            <a:lvl9pPr marL="3845027"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2581302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70" y="275015"/>
            <a:ext cx="10944932" cy="1143240"/>
          </a:xfrm>
          <a:prstGeom prst="rect">
            <a:avLst/>
          </a:prstGeom>
        </p:spPr>
        <p:txBody>
          <a:bodyPr lIns="80105" tIns="40053" rIns="80105" bIns="40053"/>
          <a:lstStyle/>
          <a:p>
            <a:r>
              <a:rPr lang="en-US"/>
              <a:t>Click to edit Master title style</a:t>
            </a:r>
            <a:endParaRPr lang="en-GB"/>
          </a:p>
        </p:txBody>
      </p:sp>
      <p:sp>
        <p:nvSpPr>
          <p:cNvPr id="3" name="Content Placeholder 2"/>
          <p:cNvSpPr>
            <a:spLocks noGrp="1"/>
          </p:cNvSpPr>
          <p:nvPr>
            <p:ph idx="1"/>
          </p:nvPr>
        </p:nvSpPr>
        <p:spPr>
          <a:xfrm>
            <a:off x="608470" y="1599677"/>
            <a:ext cx="10944932" cy="4526884"/>
          </a:xfrm>
          <a:prstGeom prst="rect">
            <a:avLst/>
          </a:prstGeom>
        </p:spPr>
        <p:txBody>
          <a:bodyPr lIns="80105" tIns="40053" rIns="80105" bIns="400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95303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564" y="4407424"/>
            <a:ext cx="10338285" cy="1362097"/>
          </a:xfrm>
          <a:prstGeom prst="rect">
            <a:avLst/>
          </a:prstGeom>
        </p:spPr>
        <p:txBody>
          <a:bodyPr lIns="80105" tIns="40053" rIns="80105" bIns="40053" anchor="t"/>
          <a:lstStyle>
            <a:lvl1pPr algn="l">
              <a:defRPr sz="4200" b="1" cap="all"/>
            </a:lvl1pPr>
          </a:lstStyle>
          <a:p>
            <a:r>
              <a:rPr lang="en-US"/>
              <a:t>Click to edit Master title style</a:t>
            </a:r>
            <a:endParaRPr lang="en-GB"/>
          </a:p>
        </p:txBody>
      </p:sp>
      <p:sp>
        <p:nvSpPr>
          <p:cNvPr id="3" name="Text Placeholder 2"/>
          <p:cNvSpPr>
            <a:spLocks noGrp="1"/>
          </p:cNvSpPr>
          <p:nvPr>
            <p:ph type="body" idx="1"/>
          </p:nvPr>
        </p:nvSpPr>
        <p:spPr>
          <a:xfrm>
            <a:off x="960564" y="2907059"/>
            <a:ext cx="10338285" cy="1500322"/>
          </a:xfrm>
          <a:prstGeom prst="rect">
            <a:avLst/>
          </a:prstGeom>
        </p:spPr>
        <p:txBody>
          <a:bodyPr lIns="80105" tIns="40053" rIns="80105" bIns="40053" anchor="b"/>
          <a:lstStyle>
            <a:lvl1pPr marL="0" indent="0">
              <a:buNone/>
              <a:defRPr sz="2160"/>
            </a:lvl1pPr>
            <a:lvl2pPr marL="480630" indent="0">
              <a:buNone/>
              <a:defRPr sz="1920"/>
            </a:lvl2pPr>
            <a:lvl3pPr marL="961255" indent="0">
              <a:buNone/>
              <a:defRPr sz="1680"/>
            </a:lvl3pPr>
            <a:lvl4pPr marL="1441885" indent="0">
              <a:buNone/>
              <a:defRPr sz="1440"/>
            </a:lvl4pPr>
            <a:lvl5pPr marL="1922513" indent="0">
              <a:buNone/>
              <a:defRPr sz="1440"/>
            </a:lvl5pPr>
            <a:lvl6pPr marL="2403143" indent="0">
              <a:buNone/>
              <a:defRPr sz="1440"/>
            </a:lvl6pPr>
            <a:lvl7pPr marL="2883772" indent="0">
              <a:buNone/>
              <a:defRPr sz="1440"/>
            </a:lvl7pPr>
            <a:lvl8pPr marL="3364399" indent="0">
              <a:buNone/>
              <a:defRPr sz="1440"/>
            </a:lvl8pPr>
            <a:lvl9pPr marL="3845027" indent="0">
              <a:buNone/>
              <a:defRPr sz="1440"/>
            </a:lvl9pPr>
          </a:lstStyle>
          <a:p>
            <a:pPr lvl="0"/>
            <a:r>
              <a:rPr lang="en-US"/>
              <a:t>Click to edit Master text styles</a:t>
            </a:r>
          </a:p>
        </p:txBody>
      </p:sp>
    </p:spTree>
    <p:extLst>
      <p:ext uri="{BB962C8B-B14F-4D97-AF65-F5344CB8AC3E}">
        <p14:creationId xmlns:p14="http://schemas.microsoft.com/office/powerpoint/2010/main" val="15378400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70" y="275015"/>
            <a:ext cx="10944932" cy="1143240"/>
          </a:xfrm>
          <a:prstGeom prst="rect">
            <a:avLst/>
          </a:prstGeom>
        </p:spPr>
        <p:txBody>
          <a:bodyPr lIns="80105" tIns="40053" rIns="80105" bIns="40053"/>
          <a:lstStyle/>
          <a:p>
            <a:r>
              <a:rPr lang="en-US"/>
              <a:t>Click to edit Master title style</a:t>
            </a:r>
            <a:endParaRPr lang="en-GB"/>
          </a:p>
        </p:txBody>
      </p:sp>
      <p:sp>
        <p:nvSpPr>
          <p:cNvPr id="3" name="Content Placeholder 2"/>
          <p:cNvSpPr>
            <a:spLocks noGrp="1"/>
          </p:cNvSpPr>
          <p:nvPr>
            <p:ph sz="half" idx="1"/>
          </p:nvPr>
        </p:nvSpPr>
        <p:spPr>
          <a:xfrm>
            <a:off x="608461" y="1599677"/>
            <a:ext cx="5385802" cy="4526884"/>
          </a:xfrm>
          <a:prstGeom prst="rect">
            <a:avLst/>
          </a:prstGeom>
        </p:spPr>
        <p:txBody>
          <a:bodyPr lIns="80105" tIns="40053" rIns="80105" bIns="40053"/>
          <a:lstStyle>
            <a:lvl1pPr>
              <a:defRPr sz="3000"/>
            </a:lvl1pPr>
            <a:lvl2pPr>
              <a:defRPr sz="252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67583" y="1599677"/>
            <a:ext cx="5385803" cy="4526884"/>
          </a:xfrm>
          <a:prstGeom prst="rect">
            <a:avLst/>
          </a:prstGeom>
        </p:spPr>
        <p:txBody>
          <a:bodyPr lIns="80105" tIns="40053" rIns="80105" bIns="40053"/>
          <a:lstStyle>
            <a:lvl1pPr>
              <a:defRPr sz="3000"/>
            </a:lvl1pPr>
            <a:lvl2pPr>
              <a:defRPr sz="252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75736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470" y="275015"/>
            <a:ext cx="10944932" cy="1143240"/>
          </a:xfrm>
          <a:prstGeom prst="rect">
            <a:avLst/>
          </a:prstGeom>
        </p:spPr>
        <p:txBody>
          <a:bodyPr lIns="80105" tIns="40053" rIns="80105" bIns="40053"/>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498" y="1534880"/>
            <a:ext cx="5373164" cy="639293"/>
          </a:xfrm>
          <a:prstGeom prst="rect">
            <a:avLst/>
          </a:prstGeom>
        </p:spPr>
        <p:txBody>
          <a:bodyPr lIns="80105" tIns="40053" rIns="80105" bIns="40053" anchor="b"/>
          <a:lstStyle>
            <a:lvl1pPr marL="0" indent="0">
              <a:buNone/>
              <a:defRPr sz="2520" b="1"/>
            </a:lvl1pPr>
            <a:lvl2pPr marL="480630" indent="0">
              <a:buNone/>
              <a:defRPr sz="2160" b="1"/>
            </a:lvl2pPr>
            <a:lvl3pPr marL="961255" indent="0">
              <a:buNone/>
              <a:defRPr sz="1920" b="1"/>
            </a:lvl3pPr>
            <a:lvl4pPr marL="1441885" indent="0">
              <a:buNone/>
              <a:defRPr sz="1680" b="1"/>
            </a:lvl4pPr>
            <a:lvl5pPr marL="1922513" indent="0">
              <a:buNone/>
              <a:defRPr sz="1680" b="1"/>
            </a:lvl5pPr>
            <a:lvl6pPr marL="2403143" indent="0">
              <a:buNone/>
              <a:defRPr sz="1680" b="1"/>
            </a:lvl6pPr>
            <a:lvl7pPr marL="2883772" indent="0">
              <a:buNone/>
              <a:defRPr sz="1680" b="1"/>
            </a:lvl7pPr>
            <a:lvl8pPr marL="3364399" indent="0">
              <a:buNone/>
              <a:defRPr sz="1680" b="1"/>
            </a:lvl8pPr>
            <a:lvl9pPr marL="3845027" indent="0">
              <a:buNone/>
              <a:defRPr sz="1680" b="1"/>
            </a:lvl9pPr>
          </a:lstStyle>
          <a:p>
            <a:pPr lvl="0"/>
            <a:r>
              <a:rPr lang="en-US"/>
              <a:t>Click to edit Master text styles</a:t>
            </a:r>
          </a:p>
        </p:txBody>
      </p:sp>
      <p:sp>
        <p:nvSpPr>
          <p:cNvPr id="4" name="Content Placeholder 3"/>
          <p:cNvSpPr>
            <a:spLocks noGrp="1"/>
          </p:cNvSpPr>
          <p:nvPr>
            <p:ph sz="half" idx="2"/>
          </p:nvPr>
        </p:nvSpPr>
        <p:spPr>
          <a:xfrm>
            <a:off x="608498" y="2174174"/>
            <a:ext cx="5373164" cy="3952385"/>
          </a:xfrm>
          <a:prstGeom prst="rect">
            <a:avLst/>
          </a:prstGeom>
        </p:spPr>
        <p:txBody>
          <a:bodyPr lIns="80105" tIns="40053" rIns="80105" bIns="40053"/>
          <a:lstStyle>
            <a:lvl1pPr>
              <a:defRPr sz="2520"/>
            </a:lvl1pPr>
            <a:lvl2pPr>
              <a:defRPr sz="216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422" y="1534880"/>
            <a:ext cx="5374970" cy="639293"/>
          </a:xfrm>
          <a:prstGeom prst="rect">
            <a:avLst/>
          </a:prstGeom>
        </p:spPr>
        <p:txBody>
          <a:bodyPr lIns="80105" tIns="40053" rIns="80105" bIns="40053" anchor="b"/>
          <a:lstStyle>
            <a:lvl1pPr marL="0" indent="0">
              <a:buNone/>
              <a:defRPr sz="2520" b="1"/>
            </a:lvl1pPr>
            <a:lvl2pPr marL="480630" indent="0">
              <a:buNone/>
              <a:defRPr sz="2160" b="1"/>
            </a:lvl2pPr>
            <a:lvl3pPr marL="961255" indent="0">
              <a:buNone/>
              <a:defRPr sz="1920" b="1"/>
            </a:lvl3pPr>
            <a:lvl4pPr marL="1441885" indent="0">
              <a:buNone/>
              <a:defRPr sz="1680" b="1"/>
            </a:lvl4pPr>
            <a:lvl5pPr marL="1922513" indent="0">
              <a:buNone/>
              <a:defRPr sz="1680" b="1"/>
            </a:lvl5pPr>
            <a:lvl6pPr marL="2403143" indent="0">
              <a:buNone/>
              <a:defRPr sz="1680" b="1"/>
            </a:lvl6pPr>
            <a:lvl7pPr marL="2883772" indent="0">
              <a:buNone/>
              <a:defRPr sz="1680" b="1"/>
            </a:lvl7pPr>
            <a:lvl8pPr marL="3364399" indent="0">
              <a:buNone/>
              <a:defRPr sz="1680" b="1"/>
            </a:lvl8pPr>
            <a:lvl9pPr marL="3845027"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178422" y="2174174"/>
            <a:ext cx="5374970" cy="3952385"/>
          </a:xfrm>
          <a:prstGeom prst="rect">
            <a:avLst/>
          </a:prstGeom>
        </p:spPr>
        <p:txBody>
          <a:bodyPr lIns="80105" tIns="40053" rIns="80105" bIns="40053"/>
          <a:lstStyle>
            <a:lvl1pPr>
              <a:defRPr sz="2520"/>
            </a:lvl1pPr>
            <a:lvl2pPr>
              <a:defRPr sz="216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3217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76156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470" y="275015"/>
            <a:ext cx="10944932" cy="1143240"/>
          </a:xfrm>
          <a:prstGeom prst="rect">
            <a:avLst/>
          </a:prstGeom>
        </p:spPr>
        <p:txBody>
          <a:bodyPr lIns="80105" tIns="40053" rIns="80105" bIns="40053"/>
          <a:lstStyle/>
          <a:p>
            <a:r>
              <a:rPr lang="en-US"/>
              <a:t>Click to edit Master title style</a:t>
            </a:r>
            <a:endParaRPr lang="en-GB"/>
          </a:p>
        </p:txBody>
      </p:sp>
    </p:spTree>
    <p:extLst>
      <p:ext uri="{BB962C8B-B14F-4D97-AF65-F5344CB8AC3E}">
        <p14:creationId xmlns:p14="http://schemas.microsoft.com/office/powerpoint/2010/main" val="4594096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2415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502" y="273575"/>
            <a:ext cx="4000985" cy="1161958"/>
          </a:xfrm>
          <a:prstGeom prst="rect">
            <a:avLst/>
          </a:prstGeom>
        </p:spPr>
        <p:txBody>
          <a:bodyPr lIns="80105" tIns="40053" rIns="80105" bIns="40053" anchor="b"/>
          <a:lstStyle>
            <a:lvl1pPr algn="l">
              <a:defRPr sz="2160" b="1"/>
            </a:lvl1pPr>
          </a:lstStyle>
          <a:p>
            <a:r>
              <a:rPr lang="en-US"/>
              <a:t>Click to edit Master title style</a:t>
            </a:r>
            <a:endParaRPr lang="en-GB"/>
          </a:p>
        </p:txBody>
      </p:sp>
      <p:sp>
        <p:nvSpPr>
          <p:cNvPr id="3" name="Content Placeholder 2"/>
          <p:cNvSpPr>
            <a:spLocks noGrp="1"/>
          </p:cNvSpPr>
          <p:nvPr>
            <p:ph idx="1"/>
          </p:nvPr>
        </p:nvSpPr>
        <p:spPr>
          <a:xfrm>
            <a:off x="4755719" y="273571"/>
            <a:ext cx="6797703" cy="5852986"/>
          </a:xfrm>
          <a:prstGeom prst="rect">
            <a:avLst/>
          </a:prstGeom>
        </p:spPr>
        <p:txBody>
          <a:bodyPr lIns="80105" tIns="40053" rIns="80105" bIns="40053"/>
          <a:lstStyle>
            <a:lvl1pPr>
              <a:defRPr sz="3360"/>
            </a:lvl1pPr>
            <a:lvl2pPr>
              <a:defRPr sz="3000"/>
            </a:lvl2pPr>
            <a:lvl3pPr>
              <a:defRPr sz="252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502" y="1435554"/>
            <a:ext cx="4000985" cy="4691027"/>
          </a:xfrm>
          <a:prstGeom prst="rect">
            <a:avLst/>
          </a:prstGeom>
        </p:spPr>
        <p:txBody>
          <a:bodyPr lIns="80105" tIns="40053" rIns="80105" bIns="40053"/>
          <a:lstStyle>
            <a:lvl1pPr marL="0" indent="0">
              <a:buNone/>
              <a:defRPr sz="1440"/>
            </a:lvl1pPr>
            <a:lvl2pPr marL="480630" indent="0">
              <a:buNone/>
              <a:defRPr sz="1320"/>
            </a:lvl2pPr>
            <a:lvl3pPr marL="961255" indent="0">
              <a:buNone/>
              <a:defRPr sz="1080"/>
            </a:lvl3pPr>
            <a:lvl4pPr marL="1441885" indent="0">
              <a:buNone/>
              <a:defRPr sz="960"/>
            </a:lvl4pPr>
            <a:lvl5pPr marL="1922513" indent="0">
              <a:buNone/>
              <a:defRPr sz="960"/>
            </a:lvl5pPr>
            <a:lvl6pPr marL="2403143" indent="0">
              <a:buNone/>
              <a:defRPr sz="960"/>
            </a:lvl6pPr>
            <a:lvl7pPr marL="2883772" indent="0">
              <a:buNone/>
              <a:defRPr sz="960"/>
            </a:lvl7pPr>
            <a:lvl8pPr marL="3364399" indent="0">
              <a:buNone/>
              <a:defRPr sz="960"/>
            </a:lvl8pPr>
            <a:lvl9pPr marL="3845027" indent="0">
              <a:buNone/>
              <a:defRPr sz="960"/>
            </a:lvl9pPr>
          </a:lstStyle>
          <a:p>
            <a:pPr lvl="0"/>
            <a:r>
              <a:rPr lang="en-US"/>
              <a:t>Click to edit Master text styles</a:t>
            </a:r>
          </a:p>
        </p:txBody>
      </p:sp>
    </p:spTree>
    <p:extLst>
      <p:ext uri="{BB962C8B-B14F-4D97-AF65-F5344CB8AC3E}">
        <p14:creationId xmlns:p14="http://schemas.microsoft.com/office/powerpoint/2010/main" val="36433335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318" y="4800456"/>
            <a:ext cx="7297825" cy="567300"/>
          </a:xfrm>
          <a:prstGeom prst="rect">
            <a:avLst/>
          </a:prstGeom>
        </p:spPr>
        <p:txBody>
          <a:bodyPr lIns="80105" tIns="40053" rIns="80105" bIns="40053" anchor="b"/>
          <a:lstStyle>
            <a:lvl1pPr algn="l">
              <a:defRPr sz="2160" b="1"/>
            </a:lvl1pPr>
          </a:lstStyle>
          <a:p>
            <a:r>
              <a:rPr lang="en-US"/>
              <a:t>Click to edit Master title style</a:t>
            </a:r>
            <a:endParaRPr lang="en-GB"/>
          </a:p>
        </p:txBody>
      </p:sp>
      <p:sp>
        <p:nvSpPr>
          <p:cNvPr id="3" name="Picture Placeholder 2"/>
          <p:cNvSpPr>
            <a:spLocks noGrp="1"/>
          </p:cNvSpPr>
          <p:nvPr>
            <p:ph type="pic" idx="1"/>
          </p:nvPr>
        </p:nvSpPr>
        <p:spPr>
          <a:xfrm>
            <a:off x="2383318" y="613376"/>
            <a:ext cx="7297825" cy="4113648"/>
          </a:xfrm>
          <a:prstGeom prst="rect">
            <a:avLst/>
          </a:prstGeom>
        </p:spPr>
        <p:txBody>
          <a:bodyPr lIns="80105" tIns="40053" rIns="80105" bIns="40053"/>
          <a:lstStyle>
            <a:lvl1pPr marL="0" indent="0">
              <a:buNone/>
              <a:defRPr sz="3360"/>
            </a:lvl1pPr>
            <a:lvl2pPr marL="480630" indent="0">
              <a:buNone/>
              <a:defRPr sz="3000"/>
            </a:lvl2pPr>
            <a:lvl3pPr marL="961255" indent="0">
              <a:buNone/>
              <a:defRPr sz="2520"/>
            </a:lvl3pPr>
            <a:lvl4pPr marL="1441885" indent="0">
              <a:buNone/>
              <a:defRPr sz="2160"/>
            </a:lvl4pPr>
            <a:lvl5pPr marL="1922513" indent="0">
              <a:buNone/>
              <a:defRPr sz="2160"/>
            </a:lvl5pPr>
            <a:lvl6pPr marL="2403143" indent="0">
              <a:buNone/>
              <a:defRPr sz="2160"/>
            </a:lvl6pPr>
            <a:lvl7pPr marL="2883772" indent="0">
              <a:buNone/>
              <a:defRPr sz="2160"/>
            </a:lvl7pPr>
            <a:lvl8pPr marL="3364399" indent="0">
              <a:buNone/>
              <a:defRPr sz="2160"/>
            </a:lvl8pPr>
            <a:lvl9pPr marL="3845027" indent="0">
              <a:buNone/>
              <a:defRPr sz="2160"/>
            </a:lvl9pPr>
          </a:lstStyle>
          <a:p>
            <a:pPr lvl="0"/>
            <a:endParaRPr lang="en-GB" noProof="0"/>
          </a:p>
        </p:txBody>
      </p:sp>
      <p:sp>
        <p:nvSpPr>
          <p:cNvPr id="4" name="Text Placeholder 3"/>
          <p:cNvSpPr>
            <a:spLocks noGrp="1"/>
          </p:cNvSpPr>
          <p:nvPr>
            <p:ph type="body" sz="half" idx="2"/>
          </p:nvPr>
        </p:nvSpPr>
        <p:spPr>
          <a:xfrm>
            <a:off x="2383318" y="5367757"/>
            <a:ext cx="7297825" cy="804876"/>
          </a:xfrm>
          <a:prstGeom prst="rect">
            <a:avLst/>
          </a:prstGeom>
        </p:spPr>
        <p:txBody>
          <a:bodyPr lIns="80105" tIns="40053" rIns="80105" bIns="40053"/>
          <a:lstStyle>
            <a:lvl1pPr marL="0" indent="0">
              <a:buNone/>
              <a:defRPr sz="1440"/>
            </a:lvl1pPr>
            <a:lvl2pPr marL="480630" indent="0">
              <a:buNone/>
              <a:defRPr sz="1320"/>
            </a:lvl2pPr>
            <a:lvl3pPr marL="961255" indent="0">
              <a:buNone/>
              <a:defRPr sz="1080"/>
            </a:lvl3pPr>
            <a:lvl4pPr marL="1441885" indent="0">
              <a:buNone/>
              <a:defRPr sz="960"/>
            </a:lvl4pPr>
            <a:lvl5pPr marL="1922513" indent="0">
              <a:buNone/>
              <a:defRPr sz="960"/>
            </a:lvl5pPr>
            <a:lvl6pPr marL="2403143" indent="0">
              <a:buNone/>
              <a:defRPr sz="960"/>
            </a:lvl6pPr>
            <a:lvl7pPr marL="2883772" indent="0">
              <a:buNone/>
              <a:defRPr sz="960"/>
            </a:lvl7pPr>
            <a:lvl8pPr marL="3364399" indent="0">
              <a:buNone/>
              <a:defRPr sz="960"/>
            </a:lvl8pPr>
            <a:lvl9pPr marL="3845027" indent="0">
              <a:buNone/>
              <a:defRPr sz="960"/>
            </a:lvl9pPr>
          </a:lstStyle>
          <a:p>
            <a:pPr lvl="0"/>
            <a:r>
              <a:rPr lang="en-US"/>
              <a:t>Click to edit Master text styles</a:t>
            </a:r>
          </a:p>
        </p:txBody>
      </p:sp>
    </p:spTree>
    <p:extLst>
      <p:ext uri="{BB962C8B-B14F-4D97-AF65-F5344CB8AC3E}">
        <p14:creationId xmlns:p14="http://schemas.microsoft.com/office/powerpoint/2010/main" val="1547705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470" y="275015"/>
            <a:ext cx="10944932" cy="1143240"/>
          </a:xfrm>
          <a:prstGeom prst="rect">
            <a:avLst/>
          </a:prstGeom>
        </p:spPr>
        <p:txBody>
          <a:bodyPr lIns="80105" tIns="40053" rIns="80105" bIns="40053"/>
          <a:lstStyle/>
          <a:p>
            <a:r>
              <a:rPr lang="en-US"/>
              <a:t>Click to edit Master title style</a:t>
            </a:r>
            <a:endParaRPr lang="en-GB"/>
          </a:p>
        </p:txBody>
      </p:sp>
      <p:sp>
        <p:nvSpPr>
          <p:cNvPr id="3" name="Vertical Text Placeholder 2"/>
          <p:cNvSpPr>
            <a:spLocks noGrp="1"/>
          </p:cNvSpPr>
          <p:nvPr>
            <p:ph type="body" orient="vert" idx="1"/>
          </p:nvPr>
        </p:nvSpPr>
        <p:spPr>
          <a:xfrm>
            <a:off x="608470" y="1599677"/>
            <a:ext cx="10944932" cy="4526884"/>
          </a:xfrm>
          <a:prstGeom prst="rect">
            <a:avLst/>
          </a:prstGeom>
        </p:spPr>
        <p:txBody>
          <a:bodyPr vert="eaVert" lIns="80105" tIns="40053" rIns="80105" bIns="400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41610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055" y="275015"/>
            <a:ext cx="2735331" cy="5851546"/>
          </a:xfrm>
          <a:prstGeom prst="rect">
            <a:avLst/>
          </a:prstGeom>
        </p:spPr>
        <p:txBody>
          <a:bodyPr vert="eaVert" lIns="80105" tIns="40053" rIns="80105" bIns="40053"/>
          <a:lstStyle/>
          <a:p>
            <a:r>
              <a:rPr lang="en-US"/>
              <a:t>Click to edit Master title style</a:t>
            </a:r>
            <a:endParaRPr lang="en-GB"/>
          </a:p>
        </p:txBody>
      </p:sp>
      <p:sp>
        <p:nvSpPr>
          <p:cNvPr id="3" name="Vertical Text Placeholder 2"/>
          <p:cNvSpPr>
            <a:spLocks noGrp="1"/>
          </p:cNvSpPr>
          <p:nvPr>
            <p:ph type="body" orient="vert" idx="1"/>
          </p:nvPr>
        </p:nvSpPr>
        <p:spPr>
          <a:xfrm>
            <a:off x="608470" y="275015"/>
            <a:ext cx="8036274" cy="5851546"/>
          </a:xfrm>
          <a:prstGeom prst="rect">
            <a:avLst/>
          </a:prstGeom>
        </p:spPr>
        <p:txBody>
          <a:bodyPr vert="eaVert" lIns="80105" tIns="40053" rIns="80105" bIns="400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05462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8470" y="275015"/>
            <a:ext cx="10944932" cy="5851546"/>
          </a:xfrm>
          <a:prstGeom prst="rect">
            <a:avLst/>
          </a:prstGeom>
        </p:spPr>
        <p:txBody>
          <a:bodyPr lIns="80105" tIns="40053" rIns="80105" bIns="400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51263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470" y="275015"/>
            <a:ext cx="10944932" cy="1143240"/>
          </a:xfrm>
          <a:prstGeom prst="rect">
            <a:avLst/>
          </a:prstGeom>
        </p:spPr>
        <p:txBody>
          <a:bodyPr lIns="80105" tIns="40053" rIns="80105" bIns="40053"/>
          <a:lstStyle/>
          <a:p>
            <a:r>
              <a:rPr lang="en-US"/>
              <a:t>Click to edit Master title style</a:t>
            </a:r>
            <a:endParaRPr lang="en-GB"/>
          </a:p>
        </p:txBody>
      </p:sp>
      <p:sp>
        <p:nvSpPr>
          <p:cNvPr id="3" name="Table Placeholder 2"/>
          <p:cNvSpPr>
            <a:spLocks noGrp="1"/>
          </p:cNvSpPr>
          <p:nvPr>
            <p:ph type="tbl" idx="1"/>
          </p:nvPr>
        </p:nvSpPr>
        <p:spPr>
          <a:xfrm>
            <a:off x="608470" y="1599677"/>
            <a:ext cx="10944932" cy="4526884"/>
          </a:xfrm>
          <a:prstGeom prst="rect">
            <a:avLst/>
          </a:prstGeom>
        </p:spPr>
        <p:txBody>
          <a:bodyPr lIns="80105" tIns="40053" rIns="80105" bIns="40053"/>
          <a:lstStyle/>
          <a:p>
            <a:pPr lvl="0"/>
            <a:endParaRPr lang="en-GB" noProof="0"/>
          </a:p>
        </p:txBody>
      </p:sp>
    </p:spTree>
    <p:extLst>
      <p:ext uri="{BB962C8B-B14F-4D97-AF65-F5344CB8AC3E}">
        <p14:creationId xmlns:p14="http://schemas.microsoft.com/office/powerpoint/2010/main" val="14620555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E31D6D80-6B1F-534F-BF78-B1F967070047}"/>
              </a:ext>
            </a:extLst>
          </p:cNvPr>
          <p:cNvSpPr>
            <a:spLocks noGrp="1"/>
          </p:cNvSpPr>
          <p:nvPr>
            <p:ph type="pic" idx="1"/>
          </p:nvPr>
        </p:nvSpPr>
        <p:spPr>
          <a:xfrm>
            <a:off x="980055" y="1258714"/>
            <a:ext cx="5087644" cy="4250766"/>
          </a:xfrm>
          <a:prstGeom prst="rect">
            <a:avLst/>
          </a:prstGeom>
        </p:spPr>
        <p:txBody>
          <a:bodyPr anchor="ctr"/>
          <a:lstStyle>
            <a:lvl1pPr marL="0" indent="0" algn="ctr">
              <a:buNone/>
              <a:defRPr sz="3192">
                <a:solidFill>
                  <a:schemeClr val="bg1"/>
                </a:solidFill>
              </a:defRPr>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fr-FR" dirty="0"/>
          </a:p>
          <a:p>
            <a:endParaRPr lang="fr-FR" dirty="0"/>
          </a:p>
        </p:txBody>
      </p:sp>
      <p:sp>
        <p:nvSpPr>
          <p:cNvPr id="6" name="Espace réservé du contenu 3">
            <a:extLst>
              <a:ext uri="{FF2B5EF4-FFF2-40B4-BE49-F238E27FC236}">
                <a16:creationId xmlns:a16="http://schemas.microsoft.com/office/drawing/2014/main" id="{FBA47700-3E16-F841-95A7-498229C37F27}"/>
              </a:ext>
            </a:extLst>
          </p:cNvPr>
          <p:cNvSpPr>
            <a:spLocks noGrp="1"/>
          </p:cNvSpPr>
          <p:nvPr>
            <p:ph sz="quarter" idx="12"/>
          </p:nvPr>
        </p:nvSpPr>
        <p:spPr>
          <a:xfrm>
            <a:off x="6459545" y="1040107"/>
            <a:ext cx="5438545" cy="5294123"/>
          </a:xfrm>
          <a:prstGeom prst="rect">
            <a:avLst/>
          </a:prstGeom>
        </p:spPr>
        <p:txBody>
          <a:bodyPr/>
          <a:lstStyle>
            <a:lvl1pPr>
              <a:defRPr sz="1995"/>
            </a:lvl1pPr>
          </a:lstStyle>
          <a:p>
            <a:r>
              <a:rPr lang="fr-FR" dirty="0"/>
              <a:t>Modifier les styles du texte du masque
Deuxième niveau
Troisième niveau
Quatrième niveau
Cinquième niveau</a:t>
            </a:r>
          </a:p>
        </p:txBody>
      </p:sp>
      <p:sp>
        <p:nvSpPr>
          <p:cNvPr id="10" name="Espace réservé du contenu 9">
            <a:extLst>
              <a:ext uri="{FF2B5EF4-FFF2-40B4-BE49-F238E27FC236}">
                <a16:creationId xmlns:a16="http://schemas.microsoft.com/office/drawing/2014/main" id="{19EF1F01-96A5-1A47-B005-DDC14F428012}"/>
              </a:ext>
            </a:extLst>
          </p:cNvPr>
          <p:cNvSpPr>
            <a:spLocks noGrp="1"/>
          </p:cNvSpPr>
          <p:nvPr>
            <p:ph sz="quarter" idx="13"/>
          </p:nvPr>
        </p:nvSpPr>
        <p:spPr>
          <a:xfrm>
            <a:off x="1176232" y="5877029"/>
            <a:ext cx="4695292" cy="457200"/>
          </a:xfrm>
          <a:prstGeom prst="rect">
            <a:avLst/>
          </a:prstGeom>
          <a:ln>
            <a:solidFill>
              <a:srgbClr val="00B0F0"/>
            </a:solidFill>
          </a:ln>
        </p:spPr>
        <p:txBody>
          <a:bodyPr anchor="ctr"/>
          <a:lstStyle>
            <a:lvl1pPr marL="0" indent="0" algn="ctr">
              <a:buFontTx/>
              <a:buNone/>
              <a:defRPr sz="1995" b="1" i="0">
                <a:solidFill>
                  <a:srgbClr val="0070C0"/>
                </a:solidFill>
                <a:latin typeface="Avenir Next Demi Bold" panose="020B0503020202020204" pitchFamily="34" charset="0"/>
              </a:defRPr>
            </a:lvl1pPr>
          </a:lstStyle>
          <a:p>
            <a:r>
              <a:rPr lang="fr-FR" dirty="0"/>
              <a:t>Modifier les styles du texte du masque</a:t>
            </a:r>
          </a:p>
        </p:txBody>
      </p:sp>
      <p:sp>
        <p:nvSpPr>
          <p:cNvPr id="5" name="Titre 1">
            <a:extLst>
              <a:ext uri="{FF2B5EF4-FFF2-40B4-BE49-F238E27FC236}">
                <a16:creationId xmlns:a16="http://schemas.microsoft.com/office/drawing/2014/main" id="{96A9D70B-135A-E847-9D89-4F46704BFB94}"/>
              </a:ext>
            </a:extLst>
          </p:cNvPr>
          <p:cNvSpPr txBox="1">
            <a:spLocks/>
          </p:cNvSpPr>
          <p:nvPr userDrawn="1"/>
        </p:nvSpPr>
        <p:spPr>
          <a:xfrm>
            <a:off x="604065" y="156377"/>
            <a:ext cx="5267458" cy="734788"/>
          </a:xfrm>
          <a:prstGeom prst="rect">
            <a:avLst/>
          </a:prstGeom>
        </p:spPr>
        <p:txBody>
          <a:bodyPr anchor="b"/>
          <a:lstStyle>
            <a:lvl1pPr algn="l" defTabSz="914400" rtl="0" eaLnBrk="1" latinLnBrk="0" hangingPunct="1">
              <a:lnSpc>
                <a:spcPct val="90000"/>
              </a:lnSpc>
              <a:spcBef>
                <a:spcPct val="0"/>
              </a:spcBef>
              <a:buNone/>
              <a:defRPr sz="2800" b="1" i="0" kern="1200">
                <a:solidFill>
                  <a:schemeClr val="bg1"/>
                </a:solidFill>
                <a:latin typeface="Avenir Next" panose="020B0503020202020204" pitchFamily="34" charset="0"/>
                <a:ea typeface="+mj-ea"/>
                <a:cs typeface="+mj-cs"/>
              </a:defRPr>
            </a:lvl1pPr>
          </a:lstStyle>
          <a:p>
            <a:pPr algn="ctr"/>
            <a:r>
              <a:rPr lang="fr-FR" sz="3192" dirty="0">
                <a:solidFill>
                  <a:srgbClr val="00B0F0"/>
                </a:solidFill>
              </a:rPr>
              <a:t>Speaker</a:t>
            </a:r>
          </a:p>
        </p:txBody>
      </p:sp>
      <p:sp>
        <p:nvSpPr>
          <p:cNvPr id="8" name="Titre 1">
            <a:extLst>
              <a:ext uri="{FF2B5EF4-FFF2-40B4-BE49-F238E27FC236}">
                <a16:creationId xmlns:a16="http://schemas.microsoft.com/office/drawing/2014/main" id="{1C7122E1-8B61-AD46-9AAE-3C14470944D3}"/>
              </a:ext>
            </a:extLst>
          </p:cNvPr>
          <p:cNvSpPr txBox="1">
            <a:spLocks/>
          </p:cNvSpPr>
          <p:nvPr userDrawn="1"/>
        </p:nvSpPr>
        <p:spPr>
          <a:xfrm>
            <a:off x="6459544" y="156377"/>
            <a:ext cx="5267458" cy="734788"/>
          </a:xfrm>
          <a:prstGeom prst="rect">
            <a:avLst/>
          </a:prstGeom>
        </p:spPr>
        <p:txBody>
          <a:bodyPr anchor="b"/>
          <a:lstStyle>
            <a:lvl1pPr algn="l" defTabSz="914400" rtl="0" eaLnBrk="1" latinLnBrk="0" hangingPunct="1">
              <a:lnSpc>
                <a:spcPct val="90000"/>
              </a:lnSpc>
              <a:spcBef>
                <a:spcPct val="0"/>
              </a:spcBef>
              <a:buNone/>
              <a:defRPr sz="2800" b="1" i="0" kern="1200">
                <a:solidFill>
                  <a:schemeClr val="bg1"/>
                </a:solidFill>
                <a:latin typeface="Avenir Next" panose="020B0503020202020204" pitchFamily="34" charset="0"/>
                <a:ea typeface="+mj-ea"/>
                <a:cs typeface="+mj-cs"/>
              </a:defRPr>
            </a:lvl1pPr>
          </a:lstStyle>
          <a:p>
            <a:pPr algn="ctr"/>
            <a:r>
              <a:rPr lang="fr-FR" sz="3192" dirty="0">
                <a:solidFill>
                  <a:srgbClr val="00B0F0"/>
                </a:solidFill>
              </a:rPr>
              <a:t>About</a:t>
            </a:r>
          </a:p>
        </p:txBody>
      </p:sp>
    </p:spTree>
    <p:extLst>
      <p:ext uri="{BB962C8B-B14F-4D97-AF65-F5344CB8AC3E}">
        <p14:creationId xmlns:p14="http://schemas.microsoft.com/office/powerpoint/2010/main" val="3040384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6" name="Espace réservé du contenu 3">
            <a:extLst>
              <a:ext uri="{FF2B5EF4-FFF2-40B4-BE49-F238E27FC236}">
                <a16:creationId xmlns:a16="http://schemas.microsoft.com/office/drawing/2014/main" id="{FBA47700-3E16-F841-95A7-498229C37F27}"/>
              </a:ext>
            </a:extLst>
          </p:cNvPr>
          <p:cNvSpPr>
            <a:spLocks noGrp="1"/>
          </p:cNvSpPr>
          <p:nvPr>
            <p:ph sz="quarter" idx="12"/>
          </p:nvPr>
        </p:nvSpPr>
        <p:spPr>
          <a:xfrm>
            <a:off x="1384497" y="335364"/>
            <a:ext cx="10310415" cy="6187272"/>
          </a:xfrm>
          <a:prstGeom prst="rect">
            <a:avLst/>
          </a:prstGeom>
        </p:spPr>
        <p:txBody>
          <a:bodyPr/>
          <a:lstStyle>
            <a:lvl1pPr>
              <a:defRPr sz="1995"/>
            </a:lvl1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626322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65"/>
            <a:ext cx="1033756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57491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Image avec légende">
    <p:spTree>
      <p:nvGrpSpPr>
        <p:cNvPr id="1" name=""/>
        <p:cNvGrpSpPr/>
        <p:nvPr/>
      </p:nvGrpSpPr>
      <p:grpSpPr>
        <a:xfrm>
          <a:off x="0" y="0"/>
          <a:ext cx="0" cy="0"/>
          <a:chOff x="0" y="0"/>
          <a:chExt cx="0" cy="0"/>
        </a:xfrm>
      </p:grpSpPr>
      <p:sp>
        <p:nvSpPr>
          <p:cNvPr id="6" name="Espace réservé du contenu 3">
            <a:extLst>
              <a:ext uri="{FF2B5EF4-FFF2-40B4-BE49-F238E27FC236}">
                <a16:creationId xmlns:a16="http://schemas.microsoft.com/office/drawing/2014/main" id="{FBA47700-3E16-F841-95A7-498229C37F27}"/>
              </a:ext>
            </a:extLst>
          </p:cNvPr>
          <p:cNvSpPr>
            <a:spLocks noGrp="1"/>
          </p:cNvSpPr>
          <p:nvPr>
            <p:ph sz="quarter" idx="12"/>
          </p:nvPr>
        </p:nvSpPr>
        <p:spPr>
          <a:xfrm>
            <a:off x="1221617" y="335364"/>
            <a:ext cx="5000467" cy="6187272"/>
          </a:xfrm>
          <a:prstGeom prst="rect">
            <a:avLst/>
          </a:prstGeom>
        </p:spPr>
        <p:txBody>
          <a:bodyPr/>
          <a:lstStyle>
            <a:lvl1pPr>
              <a:defRPr sz="1995">
                <a:latin typeface="Avenir Next" panose="020B0503020202020204" pitchFamily="34" charset="0"/>
              </a:defRPr>
            </a:lvl1pPr>
          </a:lstStyle>
          <a:p>
            <a:r>
              <a:rPr lang="fr-FR" dirty="0"/>
              <a:t>Modifier les styles du texte du masque
Deuxième niveau
Troisième niveau
Quatrième niveau
Cinquième niveau</a:t>
            </a:r>
          </a:p>
        </p:txBody>
      </p:sp>
      <p:sp>
        <p:nvSpPr>
          <p:cNvPr id="5" name="Espace réservé du contenu 3">
            <a:extLst>
              <a:ext uri="{FF2B5EF4-FFF2-40B4-BE49-F238E27FC236}">
                <a16:creationId xmlns:a16="http://schemas.microsoft.com/office/drawing/2014/main" id="{39BB883E-B00D-1045-91D4-B59D9CFCDB56}"/>
              </a:ext>
            </a:extLst>
          </p:cNvPr>
          <p:cNvSpPr>
            <a:spLocks noGrp="1"/>
          </p:cNvSpPr>
          <p:nvPr>
            <p:ph sz="quarter" idx="13"/>
          </p:nvPr>
        </p:nvSpPr>
        <p:spPr>
          <a:xfrm>
            <a:off x="6716160" y="335364"/>
            <a:ext cx="5000467" cy="6187272"/>
          </a:xfrm>
          <a:prstGeom prst="rect">
            <a:avLst/>
          </a:prstGeom>
        </p:spPr>
        <p:txBody>
          <a:bodyPr/>
          <a:lstStyle>
            <a:lvl1pPr>
              <a:defRPr sz="1995">
                <a:latin typeface="Avenir Next" panose="020B0503020202020204" pitchFamily="34" charset="0"/>
              </a:defRPr>
            </a:lvl1pPr>
          </a:lstStyle>
          <a:p>
            <a:r>
              <a:rPr lang="fr-FR" dirty="0"/>
              <a:t>Modifier les styles du texte du masque
Deuxième niveau
Troisième niveau
Quatrième niveau
Cinquième niveau</a:t>
            </a:r>
          </a:p>
        </p:txBody>
      </p:sp>
    </p:spTree>
    <p:extLst>
      <p:ext uri="{BB962C8B-B14F-4D97-AF65-F5344CB8AC3E}">
        <p14:creationId xmlns:p14="http://schemas.microsoft.com/office/powerpoint/2010/main" val="13957432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78813" y="1800000"/>
            <a:ext cx="11204214" cy="4237200"/>
          </a:xfrm>
        </p:spPr>
        <p:txBody>
          <a:bodyPr/>
          <a:lstStyle>
            <a:lvl1pPr>
              <a:defRPr b="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79296" y="1188004"/>
            <a:ext cx="8139813" cy="288925"/>
          </a:xfrm>
        </p:spPr>
        <p:txBody>
          <a:bodyPr lIns="18000" anchor="ctr">
            <a:normAutofit/>
          </a:bodyPr>
          <a:lstStyle>
            <a:lvl1pPr>
              <a:defRPr sz="1596" b="0">
                <a:solidFill>
                  <a:schemeClr val="bg2">
                    <a:lumMod val="25000"/>
                  </a:schemeClr>
                </a:solidFill>
                <a:latin typeface="Helvetica Neue LT Std 55 Roman" charset="0"/>
                <a:ea typeface="Helvetica Neue LT Std 55 Roman" charset="0"/>
                <a:cs typeface="Helvetica Neue LT Std 55 Roman" charset="0"/>
              </a:defRPr>
            </a:lvl1pPr>
          </a:lstStyle>
          <a:p>
            <a:pPr lvl="0"/>
            <a:r>
              <a:rPr lang="en-GB" noProof="0"/>
              <a:t>ONE LINE SUBTITLE (OPTIONAL)</a:t>
            </a:r>
          </a:p>
        </p:txBody>
      </p:sp>
      <p:sp>
        <p:nvSpPr>
          <p:cNvPr id="7" name="Title 6"/>
          <p:cNvSpPr>
            <a:spLocks noGrp="1"/>
          </p:cNvSpPr>
          <p:nvPr>
            <p:ph type="title"/>
          </p:nvPr>
        </p:nvSpPr>
        <p:spPr bwMode="invGray">
          <a:xfrm>
            <a:off x="478811" y="84427"/>
            <a:ext cx="8139813" cy="720000"/>
          </a:xfrm>
        </p:spPr>
        <p:txBody>
          <a:bodyPr/>
          <a:lstStyle>
            <a:lvl1pPr>
              <a:defRPr/>
            </a:lvl1pPr>
          </a:lstStyle>
          <a:p>
            <a:r>
              <a:rPr lang="en-GB" noProof="0"/>
              <a:t>Click to edit Master title style</a:t>
            </a:r>
          </a:p>
        </p:txBody>
      </p:sp>
      <p:sp>
        <p:nvSpPr>
          <p:cNvPr id="5" name="Slide Number Placeholder 8">
            <a:extLst>
              <a:ext uri="{FF2B5EF4-FFF2-40B4-BE49-F238E27FC236}">
                <a16:creationId xmlns:a16="http://schemas.microsoft.com/office/drawing/2014/main" id="{D7E2536F-4AAC-4FC5-9ABE-65B7517FAEC5}"/>
              </a:ext>
            </a:extLst>
          </p:cNvPr>
          <p:cNvSpPr>
            <a:spLocks noGrp="1"/>
          </p:cNvSpPr>
          <p:nvPr>
            <p:ph type="sldNum" sz="quarter" idx="32"/>
          </p:nvPr>
        </p:nvSpPr>
        <p:spPr bwMode="gray">
          <a:xfrm flipH="1">
            <a:off x="11677405" y="6569076"/>
            <a:ext cx="517990" cy="288924"/>
          </a:xfrm>
          <a:prstGeom prst="rect">
            <a:avLst/>
          </a:prstGeom>
        </p:spPr>
        <p:txBody>
          <a:bodyPr/>
          <a:lstStyle>
            <a:lvl1pPr>
              <a:defRPr sz="1097">
                <a:solidFill>
                  <a:schemeClr val="tx1"/>
                </a:solidFill>
              </a:defRPr>
            </a:lvl1pPr>
          </a:lstStyle>
          <a:p>
            <a:fld id="{A74CE0EA-F3B5-4684-BA10-C594598FDB9C}" type="slidenum">
              <a:rPr lang="en-GB" smtClean="0"/>
              <a:pPr/>
              <a:t>‹#›</a:t>
            </a:fld>
            <a:endParaRPr lang="en-GB"/>
          </a:p>
        </p:txBody>
      </p:sp>
    </p:spTree>
    <p:extLst>
      <p:ext uri="{BB962C8B-B14F-4D97-AF65-F5344CB8AC3E}">
        <p14:creationId xmlns:p14="http://schemas.microsoft.com/office/powerpoint/2010/main" val="39671830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invGray">
          <a:xfrm>
            <a:off x="478813" y="1388266"/>
            <a:ext cx="11204214" cy="4258915"/>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Slide Number Placeholder 8">
            <a:extLst>
              <a:ext uri="{FF2B5EF4-FFF2-40B4-BE49-F238E27FC236}">
                <a16:creationId xmlns:a16="http://schemas.microsoft.com/office/drawing/2014/main" id="{0D818F08-2C2B-4349-909A-D784C179E4FA}"/>
              </a:ext>
            </a:extLst>
          </p:cNvPr>
          <p:cNvSpPr>
            <a:spLocks noGrp="1"/>
          </p:cNvSpPr>
          <p:nvPr>
            <p:ph type="sldNum" sz="quarter" idx="32"/>
          </p:nvPr>
        </p:nvSpPr>
        <p:spPr bwMode="gray">
          <a:xfrm flipH="1">
            <a:off x="11677405" y="6569076"/>
            <a:ext cx="517990" cy="288924"/>
          </a:xfrm>
          <a:prstGeom prst="rect">
            <a:avLst/>
          </a:prstGeom>
        </p:spPr>
        <p:txBody>
          <a:bodyPr/>
          <a:lstStyle>
            <a:lvl1pPr>
              <a:defRPr sz="1097">
                <a:solidFill>
                  <a:schemeClr val="tx1"/>
                </a:solidFill>
              </a:defRPr>
            </a:lvl1pPr>
          </a:lstStyle>
          <a:p>
            <a:fld id="{A74CE0EA-F3B5-4684-BA10-C594598FDB9C}" type="slidenum">
              <a:rPr lang="en-GB" smtClean="0"/>
              <a:pPr/>
              <a:t>‹#›</a:t>
            </a:fld>
            <a:endParaRPr lang="en-GB"/>
          </a:p>
        </p:txBody>
      </p:sp>
    </p:spTree>
    <p:extLst>
      <p:ext uri="{BB962C8B-B14F-4D97-AF65-F5344CB8AC3E}">
        <p14:creationId xmlns:p14="http://schemas.microsoft.com/office/powerpoint/2010/main" val="16129082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8812" y="1649687"/>
            <a:ext cx="11198591" cy="4237200"/>
          </a:xfrm>
          <a:solidFill>
            <a:schemeClr val="bg1">
              <a:lumMod val="85000"/>
            </a:schemeClr>
          </a:solidFill>
        </p:spPr>
        <p:txBody>
          <a:bodyPr bIns="1980000" anchor="ctr"/>
          <a:lstStyle>
            <a:lvl1pPr marL="0" marR="0" indent="0" algn="ctr" defTabSz="912114" rtl="0" eaLnBrk="1" fontAlgn="auto" latinLnBrk="0" hangingPunct="1">
              <a:lnSpc>
                <a:spcPct val="110000"/>
              </a:lnSpc>
              <a:spcBef>
                <a:spcPts val="998"/>
              </a:spcBef>
              <a:spcAft>
                <a:spcPts val="599"/>
              </a:spcAft>
              <a:buClr>
                <a:schemeClr val="tx1"/>
              </a:buClr>
              <a:buSzPct val="80000"/>
              <a:buFontTx/>
              <a:buNone/>
              <a:tabLst/>
              <a:defRPr sz="1397">
                <a:solidFill>
                  <a:schemeClr val="bg1"/>
                </a:solidFill>
              </a:defRPr>
            </a:lvl1pPr>
          </a:lstStyle>
          <a:p>
            <a:pPr marL="0" marR="0" lvl="0" indent="0" algn="ctr" defTabSz="912114" rtl="0" eaLnBrk="1" fontAlgn="auto" latinLnBrk="0" hangingPunct="1">
              <a:lnSpc>
                <a:spcPct val="110000"/>
              </a:lnSpc>
              <a:spcBef>
                <a:spcPts val="998"/>
              </a:spcBef>
              <a:spcAft>
                <a:spcPts val="599"/>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79296" y="1188004"/>
            <a:ext cx="8139813" cy="288925"/>
          </a:xfrm>
        </p:spPr>
        <p:txBody>
          <a:bodyPr lIns="18000" anchor="ctr">
            <a:normAutofit/>
          </a:bodyPr>
          <a:lstStyle>
            <a:lvl1pPr>
              <a:defRPr sz="1596" b="0">
                <a:solidFill>
                  <a:schemeClr val="tx1"/>
                </a:solidFill>
                <a:latin typeface="Helvetica Neue LT Std 55 Roman" charset="0"/>
                <a:ea typeface="Helvetica Neue LT Std 55 Roman" charset="0"/>
                <a:cs typeface="Helvetica Neue LT Std 55 Roman" charset="0"/>
              </a:defRPr>
            </a:lvl1pPr>
          </a:lstStyle>
          <a:p>
            <a:pPr lvl="0"/>
            <a:r>
              <a:rPr lang="en-GB" noProof="0"/>
              <a:t>One line Subtitle (optional)</a:t>
            </a:r>
          </a:p>
        </p:txBody>
      </p:sp>
      <p:sp>
        <p:nvSpPr>
          <p:cNvPr id="8" name="Slide Number Placeholder 8">
            <a:extLst>
              <a:ext uri="{FF2B5EF4-FFF2-40B4-BE49-F238E27FC236}">
                <a16:creationId xmlns:a16="http://schemas.microsoft.com/office/drawing/2014/main" id="{01F98890-D37B-46F5-9725-E8C3D68C9CCB}"/>
              </a:ext>
            </a:extLst>
          </p:cNvPr>
          <p:cNvSpPr>
            <a:spLocks noGrp="1"/>
          </p:cNvSpPr>
          <p:nvPr>
            <p:ph type="sldNum" sz="quarter" idx="32"/>
          </p:nvPr>
        </p:nvSpPr>
        <p:spPr bwMode="gray">
          <a:xfrm flipH="1">
            <a:off x="11677405" y="6569076"/>
            <a:ext cx="517990" cy="288924"/>
          </a:xfrm>
          <a:prstGeom prst="rect">
            <a:avLst/>
          </a:prstGeom>
        </p:spPr>
        <p:txBody>
          <a:bodyPr/>
          <a:lstStyle>
            <a:lvl1pPr>
              <a:defRPr sz="1097">
                <a:solidFill>
                  <a:schemeClr val="tx1"/>
                </a:solidFill>
              </a:defRPr>
            </a:lvl1pPr>
          </a:lstStyle>
          <a:p>
            <a:fld id="{A74CE0EA-F3B5-4684-BA10-C594598FDB9C}" type="slidenum">
              <a:rPr lang="en-GB" smtClean="0"/>
              <a:pPr/>
              <a:t>‹#›</a:t>
            </a:fld>
            <a:endParaRPr lang="en-GB"/>
          </a:p>
        </p:txBody>
      </p:sp>
    </p:spTree>
    <p:extLst>
      <p:ext uri="{BB962C8B-B14F-4D97-AF65-F5344CB8AC3E}">
        <p14:creationId xmlns:p14="http://schemas.microsoft.com/office/powerpoint/2010/main" val="536054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9" name="Slide Number Placeholder 8"/>
          <p:cNvSpPr>
            <a:spLocks noGrp="1"/>
          </p:cNvSpPr>
          <p:nvPr>
            <p:ph type="sldNum" sz="quarter" idx="32"/>
          </p:nvPr>
        </p:nvSpPr>
        <p:spPr bwMode="gray">
          <a:xfrm flipH="1">
            <a:off x="11677405" y="6569076"/>
            <a:ext cx="517990" cy="288924"/>
          </a:xfrm>
          <a:prstGeom prst="rect">
            <a:avLst/>
          </a:prstGeom>
        </p:spPr>
        <p:txBody>
          <a:bodyPr/>
          <a:lstStyle>
            <a:lvl1pPr>
              <a:defRPr sz="1097">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8811" y="84427"/>
            <a:ext cx="8139813" cy="720000"/>
          </a:xfrm>
        </p:spPr>
        <p:txBody>
          <a:bodyPr/>
          <a:lstStyle/>
          <a:p>
            <a:r>
              <a:rPr lang="en-GB" noProof="0"/>
              <a:t>Click to edit Master title style</a:t>
            </a:r>
          </a:p>
        </p:txBody>
      </p:sp>
      <p:sp>
        <p:nvSpPr>
          <p:cNvPr id="28" name="Rectangle 27"/>
          <p:cNvSpPr/>
          <p:nvPr userDrawn="1"/>
        </p:nvSpPr>
        <p:spPr bwMode="gray">
          <a:xfrm>
            <a:off x="478814" y="1768116"/>
            <a:ext cx="6352087"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5" noProof="0">
              <a:solidFill>
                <a:schemeClr val="tx1"/>
              </a:solidFill>
            </a:endParaRPr>
          </a:p>
        </p:txBody>
      </p:sp>
      <p:sp>
        <p:nvSpPr>
          <p:cNvPr id="4" name="Text Placeholder 3"/>
          <p:cNvSpPr>
            <a:spLocks noGrp="1"/>
          </p:cNvSpPr>
          <p:nvPr>
            <p:ph type="body" sz="quarter" idx="33" hasCustomPrompt="1"/>
          </p:nvPr>
        </p:nvSpPr>
        <p:spPr>
          <a:xfrm>
            <a:off x="478811" y="2224530"/>
            <a:ext cx="986039" cy="396000"/>
          </a:xfrm>
        </p:spPr>
        <p:txBody>
          <a:bodyPr/>
          <a:lstStyle>
            <a:lvl1pPr>
              <a:defRPr sz="2793" b="0" i="0">
                <a:solidFill>
                  <a:schemeClr val="tx2"/>
                </a:solidFill>
                <a:latin typeface="Helvetica Neue LT Std 67 Medium Condensed" charset="0"/>
                <a:ea typeface="Helvetica Neue LT Std 67 Medium Condensed" charset="0"/>
                <a:cs typeface="Helvetica Neue LT Std 67 Medium Condensed" charset="0"/>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3214" y="2224530"/>
            <a:ext cx="859065"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Time</a:t>
            </a:r>
          </a:p>
        </p:txBody>
      </p:sp>
      <p:sp>
        <p:nvSpPr>
          <p:cNvPr id="34" name="Text Placeholder 3"/>
          <p:cNvSpPr>
            <a:spLocks noGrp="1"/>
          </p:cNvSpPr>
          <p:nvPr>
            <p:ph type="body" sz="quarter" idx="35" hasCustomPrompt="1"/>
          </p:nvPr>
        </p:nvSpPr>
        <p:spPr>
          <a:xfrm>
            <a:off x="7414350" y="2229939"/>
            <a:ext cx="4263056"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8811" y="2958775"/>
            <a:ext cx="986039" cy="396000"/>
          </a:xfrm>
        </p:spPr>
        <p:txBody>
          <a:bodyPr/>
          <a:lstStyle>
            <a:lvl1pPr>
              <a:defRPr sz="2793" b="0" i="0">
                <a:solidFill>
                  <a:schemeClr val="tx2"/>
                </a:solidFill>
                <a:latin typeface="Helvetica Neue LT Std 67 Medium Condensed" charset="0"/>
                <a:ea typeface="Helvetica Neue LT Std 67 Medium Condensed" charset="0"/>
                <a:cs typeface="Helvetica Neue LT Std 67 Medium Condensed" charset="0"/>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02</a:t>
            </a:r>
          </a:p>
        </p:txBody>
      </p:sp>
      <p:sp>
        <p:nvSpPr>
          <p:cNvPr id="39" name="Text Placeholder 3"/>
          <p:cNvSpPr>
            <a:spLocks noGrp="1"/>
          </p:cNvSpPr>
          <p:nvPr>
            <p:ph type="body" sz="quarter" idx="38" hasCustomPrompt="1"/>
          </p:nvPr>
        </p:nvSpPr>
        <p:spPr>
          <a:xfrm>
            <a:off x="7414349" y="2969238"/>
            <a:ext cx="4263056"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8811" y="3693020"/>
            <a:ext cx="986039" cy="396000"/>
          </a:xfrm>
        </p:spPr>
        <p:txBody>
          <a:bodyPr/>
          <a:lstStyle>
            <a:lvl1pPr>
              <a:defRPr sz="2793" b="0" i="0">
                <a:solidFill>
                  <a:schemeClr val="tx2"/>
                </a:solidFill>
                <a:latin typeface="Helvetica Neue LT Std 67 Medium Condensed" charset="0"/>
                <a:ea typeface="Helvetica Neue LT Std 67 Medium Condensed" charset="0"/>
                <a:cs typeface="Helvetica Neue LT Std 67 Medium Condensed" charset="0"/>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03</a:t>
            </a:r>
          </a:p>
        </p:txBody>
      </p:sp>
      <p:sp>
        <p:nvSpPr>
          <p:cNvPr id="42" name="Text Placeholder 3"/>
          <p:cNvSpPr>
            <a:spLocks noGrp="1"/>
          </p:cNvSpPr>
          <p:nvPr>
            <p:ph type="body" sz="quarter" idx="41" hasCustomPrompt="1"/>
          </p:nvPr>
        </p:nvSpPr>
        <p:spPr>
          <a:xfrm>
            <a:off x="7414349" y="3703483"/>
            <a:ext cx="4263056"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8811" y="4427265"/>
            <a:ext cx="986039" cy="396000"/>
          </a:xfrm>
        </p:spPr>
        <p:txBody>
          <a:bodyPr/>
          <a:lstStyle>
            <a:lvl1pPr>
              <a:defRPr sz="2793" b="0" i="0">
                <a:solidFill>
                  <a:schemeClr val="tx2"/>
                </a:solidFill>
                <a:latin typeface="Helvetica Neue LT Std 67 Medium Condensed" charset="0"/>
                <a:ea typeface="Helvetica Neue LT Std 67 Medium Condensed" charset="0"/>
                <a:cs typeface="Helvetica Neue LT Std 67 Medium Condensed" charset="0"/>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04</a:t>
            </a:r>
          </a:p>
        </p:txBody>
      </p:sp>
      <p:sp>
        <p:nvSpPr>
          <p:cNvPr id="45" name="Text Placeholder 3"/>
          <p:cNvSpPr>
            <a:spLocks noGrp="1"/>
          </p:cNvSpPr>
          <p:nvPr>
            <p:ph type="body" sz="quarter" idx="44" hasCustomPrompt="1"/>
          </p:nvPr>
        </p:nvSpPr>
        <p:spPr>
          <a:xfrm>
            <a:off x="7414349" y="4437728"/>
            <a:ext cx="4263056"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8811" y="5161510"/>
            <a:ext cx="986039" cy="396000"/>
          </a:xfrm>
        </p:spPr>
        <p:txBody>
          <a:bodyPr/>
          <a:lstStyle>
            <a:lvl1pPr>
              <a:defRPr sz="2793" b="0" i="0">
                <a:solidFill>
                  <a:schemeClr val="tx2"/>
                </a:solidFill>
                <a:latin typeface="Helvetica Neue LT Std 67 Medium Condensed" charset="0"/>
                <a:ea typeface="Helvetica Neue LT Std 67 Medium Condensed" charset="0"/>
                <a:cs typeface="Helvetica Neue LT Std 67 Medium Condensed" charset="0"/>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05</a:t>
            </a:r>
          </a:p>
        </p:txBody>
      </p:sp>
      <p:sp>
        <p:nvSpPr>
          <p:cNvPr id="48" name="Text Placeholder 3"/>
          <p:cNvSpPr>
            <a:spLocks noGrp="1"/>
          </p:cNvSpPr>
          <p:nvPr>
            <p:ph type="body" sz="quarter" idx="47" hasCustomPrompt="1"/>
          </p:nvPr>
        </p:nvSpPr>
        <p:spPr>
          <a:xfrm>
            <a:off x="7414349" y="5171973"/>
            <a:ext cx="4263056"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78811" y="1213056"/>
            <a:ext cx="8139813" cy="288925"/>
          </a:xfrm>
        </p:spPr>
        <p:txBody>
          <a:bodyPr lIns="18000" anchor="ctr">
            <a:normAutofit/>
          </a:bodyPr>
          <a:lstStyle>
            <a:lvl1pPr>
              <a:defRPr sz="1596" b="0">
                <a:solidFill>
                  <a:schemeClr val="tx1"/>
                </a:solidFill>
                <a:latin typeface="Helvetica Neue LT Std 55 Roman" charset="0"/>
                <a:ea typeface="Helvetica Neue LT Std 55 Roman" charset="0"/>
                <a:cs typeface="Helvetica Neue LT Std 55 Roman" charset="0"/>
              </a:defRPr>
            </a:lvl1pPr>
          </a:lstStyle>
          <a:p>
            <a:pPr lvl="0"/>
            <a:r>
              <a:rPr lang="en-GB" noProof="0"/>
              <a:t>One line Subtitle (optional)</a:t>
            </a:r>
          </a:p>
        </p:txBody>
      </p:sp>
      <p:sp>
        <p:nvSpPr>
          <p:cNvPr id="26" name="Text Placeholder 3"/>
          <p:cNvSpPr>
            <a:spLocks noGrp="1"/>
          </p:cNvSpPr>
          <p:nvPr>
            <p:ph type="body" sz="quarter" idx="51" hasCustomPrompt="1"/>
          </p:nvPr>
        </p:nvSpPr>
        <p:spPr>
          <a:xfrm>
            <a:off x="2657410" y="2227068"/>
            <a:ext cx="4177289" cy="396000"/>
          </a:xfrm>
        </p:spPr>
        <p:txBody>
          <a:bodyPr vert="horz" lIns="18000" tIns="144000" rIns="18000" bIns="0" rtlCol="0">
            <a:noAutofit/>
          </a:bodyPr>
          <a:lstStyle>
            <a:lvl1pPr>
              <a:defRPr lang="en-GB" sz="1596" noProof="0" dirty="0">
                <a:solidFill>
                  <a:schemeClr val="bg2">
                    <a:lumMod val="25000"/>
                  </a:schemeClr>
                </a:solidFill>
              </a:defRPr>
            </a:lvl1pPr>
          </a:lstStyle>
          <a:p>
            <a:pPr lvl="0">
              <a:lnSpc>
                <a:spcPct val="100000"/>
              </a:lnSpc>
              <a:spcBef>
                <a:spcPts val="0"/>
              </a:spcBef>
              <a:spcAft>
                <a:spcPts val="0"/>
              </a:spcAft>
            </a:pPr>
            <a:r>
              <a:rPr lang="en-GB" noProof="0"/>
              <a:t>Topic</a:t>
            </a:r>
          </a:p>
        </p:txBody>
      </p:sp>
      <p:sp>
        <p:nvSpPr>
          <p:cNvPr id="27" name="Text Placeholder 3"/>
          <p:cNvSpPr>
            <a:spLocks noGrp="1"/>
          </p:cNvSpPr>
          <p:nvPr>
            <p:ph type="body" sz="quarter" idx="52" hasCustomPrompt="1"/>
          </p:nvPr>
        </p:nvSpPr>
        <p:spPr>
          <a:xfrm>
            <a:off x="1703215" y="2958044"/>
            <a:ext cx="859065"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Time</a:t>
            </a:r>
          </a:p>
        </p:txBody>
      </p:sp>
      <p:sp>
        <p:nvSpPr>
          <p:cNvPr id="29" name="Text Placeholder 3"/>
          <p:cNvSpPr>
            <a:spLocks noGrp="1"/>
          </p:cNvSpPr>
          <p:nvPr>
            <p:ph type="body" sz="quarter" idx="53" hasCustomPrompt="1"/>
          </p:nvPr>
        </p:nvSpPr>
        <p:spPr>
          <a:xfrm>
            <a:off x="2657411" y="2959934"/>
            <a:ext cx="4177289"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Topic</a:t>
            </a:r>
          </a:p>
        </p:txBody>
      </p:sp>
      <p:sp>
        <p:nvSpPr>
          <p:cNvPr id="30" name="Text Placeholder 3"/>
          <p:cNvSpPr>
            <a:spLocks noGrp="1"/>
          </p:cNvSpPr>
          <p:nvPr>
            <p:ph type="body" sz="quarter" idx="54" hasCustomPrompt="1"/>
          </p:nvPr>
        </p:nvSpPr>
        <p:spPr>
          <a:xfrm>
            <a:off x="1716466" y="3703447"/>
            <a:ext cx="859065"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Time</a:t>
            </a:r>
          </a:p>
        </p:txBody>
      </p:sp>
      <p:sp>
        <p:nvSpPr>
          <p:cNvPr id="32" name="Text Placeholder 3"/>
          <p:cNvSpPr>
            <a:spLocks noGrp="1"/>
          </p:cNvSpPr>
          <p:nvPr>
            <p:ph type="body" sz="quarter" idx="55" hasCustomPrompt="1"/>
          </p:nvPr>
        </p:nvSpPr>
        <p:spPr>
          <a:xfrm>
            <a:off x="2670662" y="3692800"/>
            <a:ext cx="4177289"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Topic</a:t>
            </a:r>
          </a:p>
        </p:txBody>
      </p:sp>
      <p:sp>
        <p:nvSpPr>
          <p:cNvPr id="33" name="Text Placeholder 3"/>
          <p:cNvSpPr>
            <a:spLocks noGrp="1"/>
          </p:cNvSpPr>
          <p:nvPr>
            <p:ph type="body" sz="quarter" idx="56" hasCustomPrompt="1"/>
          </p:nvPr>
        </p:nvSpPr>
        <p:spPr>
          <a:xfrm>
            <a:off x="1707941" y="4438459"/>
            <a:ext cx="859065"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Time</a:t>
            </a:r>
          </a:p>
        </p:txBody>
      </p:sp>
      <p:sp>
        <p:nvSpPr>
          <p:cNvPr id="35" name="Text Placeholder 3"/>
          <p:cNvSpPr>
            <a:spLocks noGrp="1"/>
          </p:cNvSpPr>
          <p:nvPr>
            <p:ph type="body" sz="quarter" idx="57" hasCustomPrompt="1"/>
          </p:nvPr>
        </p:nvSpPr>
        <p:spPr>
          <a:xfrm>
            <a:off x="2662137" y="4425666"/>
            <a:ext cx="4177289"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Topic</a:t>
            </a:r>
          </a:p>
        </p:txBody>
      </p:sp>
      <p:sp>
        <p:nvSpPr>
          <p:cNvPr id="38" name="Text Placeholder 3"/>
          <p:cNvSpPr>
            <a:spLocks noGrp="1"/>
          </p:cNvSpPr>
          <p:nvPr>
            <p:ph type="body" sz="quarter" idx="58" hasCustomPrompt="1"/>
          </p:nvPr>
        </p:nvSpPr>
        <p:spPr>
          <a:xfrm>
            <a:off x="1711843" y="5171973"/>
            <a:ext cx="859065"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Time</a:t>
            </a:r>
          </a:p>
        </p:txBody>
      </p:sp>
      <p:sp>
        <p:nvSpPr>
          <p:cNvPr id="52" name="Text Placeholder 3"/>
          <p:cNvSpPr>
            <a:spLocks noGrp="1"/>
          </p:cNvSpPr>
          <p:nvPr>
            <p:ph type="body" sz="quarter" idx="59" hasCustomPrompt="1"/>
          </p:nvPr>
        </p:nvSpPr>
        <p:spPr>
          <a:xfrm>
            <a:off x="2666039" y="5158532"/>
            <a:ext cx="4177289" cy="396000"/>
          </a:xfrm>
        </p:spPr>
        <p:txBody>
          <a:bodyPr tIns="144000"/>
          <a:lstStyle>
            <a:lvl1pPr>
              <a:lnSpc>
                <a:spcPct val="100000"/>
              </a:lnSpc>
              <a:spcBef>
                <a:spcPts val="0"/>
              </a:spcBef>
              <a:spcAft>
                <a:spcPts val="0"/>
              </a:spcAft>
              <a:defRPr sz="1596" b="0">
                <a:solidFill>
                  <a:schemeClr val="bg2">
                    <a:lumMod val="25000"/>
                  </a:schemeClr>
                </a:solidFill>
                <a:latin typeface="+mn-lt"/>
              </a:defRPr>
            </a:lvl1pPr>
            <a:lvl2pPr>
              <a:defRPr sz="2793" b="1">
                <a:latin typeface="+mj-lt"/>
              </a:defRPr>
            </a:lvl2pPr>
            <a:lvl3pPr>
              <a:defRPr sz="2793" b="1">
                <a:latin typeface="+mj-lt"/>
              </a:defRPr>
            </a:lvl3pPr>
            <a:lvl4pPr>
              <a:defRPr sz="2793" b="1">
                <a:latin typeface="+mj-lt"/>
              </a:defRPr>
            </a:lvl4pPr>
            <a:lvl5pPr>
              <a:defRPr sz="2793" b="1">
                <a:latin typeface="+mj-lt"/>
              </a:defRPr>
            </a:lvl5pPr>
          </a:lstStyle>
          <a:p>
            <a:pPr lvl="0"/>
            <a:r>
              <a:rPr lang="en-GB" noProof="0"/>
              <a:t>Topic</a:t>
            </a:r>
          </a:p>
        </p:txBody>
      </p:sp>
    </p:spTree>
    <p:extLst>
      <p:ext uri="{BB962C8B-B14F-4D97-AF65-F5344CB8AC3E}">
        <p14:creationId xmlns:p14="http://schemas.microsoft.com/office/powerpoint/2010/main" val="41309759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8">
            <a:extLst>
              <a:ext uri="{FF2B5EF4-FFF2-40B4-BE49-F238E27FC236}">
                <a16:creationId xmlns:a16="http://schemas.microsoft.com/office/drawing/2014/main" id="{78484821-7AFF-457D-95C2-8DBCE27568FE}"/>
              </a:ext>
            </a:extLst>
          </p:cNvPr>
          <p:cNvSpPr>
            <a:spLocks noGrp="1"/>
          </p:cNvSpPr>
          <p:nvPr>
            <p:ph type="sldNum" sz="quarter" idx="32"/>
          </p:nvPr>
        </p:nvSpPr>
        <p:spPr bwMode="gray">
          <a:xfrm flipH="1">
            <a:off x="11677405" y="6569076"/>
            <a:ext cx="517990" cy="288924"/>
          </a:xfrm>
          <a:prstGeom prst="rect">
            <a:avLst/>
          </a:prstGeom>
        </p:spPr>
        <p:txBody>
          <a:bodyPr/>
          <a:lstStyle>
            <a:lvl1pPr>
              <a:defRPr sz="1097">
                <a:solidFill>
                  <a:schemeClr val="tx1"/>
                </a:solidFill>
              </a:defRPr>
            </a:lvl1pPr>
          </a:lstStyle>
          <a:p>
            <a:fld id="{A74CE0EA-F3B5-4684-BA10-C594598FDB9C}" type="slidenum">
              <a:rPr lang="en-GB" smtClean="0"/>
              <a:pPr/>
              <a:t>‹#›</a:t>
            </a:fld>
            <a:endParaRPr lang="en-GB"/>
          </a:p>
        </p:txBody>
      </p:sp>
    </p:spTree>
    <p:extLst>
      <p:ext uri="{BB962C8B-B14F-4D97-AF65-F5344CB8AC3E}">
        <p14:creationId xmlns:p14="http://schemas.microsoft.com/office/powerpoint/2010/main" val="218673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9091" y="1381125"/>
            <a:ext cx="5411595"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3382" y="1381125"/>
            <a:ext cx="5413707"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723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088"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88"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234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3258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035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35" y="273050"/>
            <a:ext cx="40011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54941" y="273052"/>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135" y="1435102"/>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794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C4C2-9A77-45C7-859E-AD278ECAE39E}"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3223877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7447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5549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378" y="0"/>
            <a:ext cx="304046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8918681"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5899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38250"/>
          </a:xfrm>
        </p:spPr>
        <p:txBody>
          <a:bodyPr/>
          <a:lstStyle/>
          <a:p>
            <a:r>
              <a:rPr lang="en-US"/>
              <a:t>Click to edit Master title style</a:t>
            </a:r>
            <a:endParaRPr lang="en-GB"/>
          </a:p>
        </p:txBody>
      </p:sp>
      <p:sp>
        <p:nvSpPr>
          <p:cNvPr id="3" name="Table Placeholder 2"/>
          <p:cNvSpPr>
            <a:spLocks noGrp="1"/>
          </p:cNvSpPr>
          <p:nvPr>
            <p:ph type="tbl" idx="1"/>
          </p:nvPr>
        </p:nvSpPr>
        <p:spPr>
          <a:xfrm>
            <a:off x="589090" y="1381125"/>
            <a:ext cx="11027999" cy="4611688"/>
          </a:xfrm>
        </p:spPr>
        <p:txBody>
          <a:bodyPr/>
          <a:lstStyle/>
          <a:p>
            <a:pPr lvl="0"/>
            <a:endParaRPr lang="en-GB" noProof="0"/>
          </a:p>
        </p:txBody>
      </p:sp>
    </p:spTree>
    <p:extLst>
      <p:ext uri="{BB962C8B-B14F-4D97-AF65-F5344CB8AC3E}">
        <p14:creationId xmlns:p14="http://schemas.microsoft.com/office/powerpoint/2010/main" val="2093644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38250"/>
          </a:xfrm>
        </p:spPr>
        <p:txBody>
          <a:bodyPr/>
          <a:lstStyle/>
          <a:p>
            <a:r>
              <a:rPr lang="en-US"/>
              <a:t>Click to edit Master title style</a:t>
            </a:r>
            <a:endParaRPr lang="en-GB"/>
          </a:p>
        </p:txBody>
      </p:sp>
      <p:sp>
        <p:nvSpPr>
          <p:cNvPr id="3" name="Chart Placeholder 2"/>
          <p:cNvSpPr>
            <a:spLocks noGrp="1"/>
          </p:cNvSpPr>
          <p:nvPr>
            <p:ph type="chart" idx="1"/>
          </p:nvPr>
        </p:nvSpPr>
        <p:spPr>
          <a:xfrm>
            <a:off x="589090" y="1381125"/>
            <a:ext cx="11027999" cy="4611688"/>
          </a:xfrm>
        </p:spPr>
        <p:txBody>
          <a:bodyPr/>
          <a:lstStyle/>
          <a:p>
            <a:pPr lvl="0"/>
            <a:endParaRPr lang="en-GB" noProof="0"/>
          </a:p>
        </p:txBody>
      </p:sp>
    </p:spTree>
    <p:extLst>
      <p:ext uri="{BB962C8B-B14F-4D97-AF65-F5344CB8AC3E}">
        <p14:creationId xmlns:p14="http://schemas.microsoft.com/office/powerpoint/2010/main" val="173147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NTD_templat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4900683"/>
            <a:ext cx="1216183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userDrawn="1"/>
        </p:nvSpPr>
        <p:spPr bwMode="auto">
          <a:xfrm>
            <a:off x="2153659" y="5661103"/>
            <a:ext cx="10008179" cy="41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685" tIns="51841" rIns="103685" bIns="51841">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defTabSz="1042988" eaLnBrk="0" fontAlgn="base" hangingPunct="0">
              <a:spcBef>
                <a:spcPct val="0"/>
              </a:spcBef>
              <a:spcAft>
                <a:spcPct val="0"/>
              </a:spcAft>
              <a:defRPr>
                <a:solidFill>
                  <a:schemeClr val="tx1"/>
                </a:solidFill>
                <a:latin typeface="Arial" charset="0"/>
                <a:cs typeface="Arial" charset="0"/>
              </a:defRPr>
            </a:lvl6pPr>
            <a:lvl7pPr marL="2971800" indent="-228600" defTabSz="1042988" eaLnBrk="0" fontAlgn="base" hangingPunct="0">
              <a:spcBef>
                <a:spcPct val="0"/>
              </a:spcBef>
              <a:spcAft>
                <a:spcPct val="0"/>
              </a:spcAft>
              <a:defRPr>
                <a:solidFill>
                  <a:schemeClr val="tx1"/>
                </a:solidFill>
                <a:latin typeface="Arial" charset="0"/>
                <a:cs typeface="Arial" charset="0"/>
              </a:defRPr>
            </a:lvl7pPr>
            <a:lvl8pPr marL="3429000" indent="-228600" defTabSz="1042988" eaLnBrk="0" fontAlgn="base" hangingPunct="0">
              <a:spcBef>
                <a:spcPct val="0"/>
              </a:spcBef>
              <a:spcAft>
                <a:spcPct val="0"/>
              </a:spcAft>
              <a:defRPr>
                <a:solidFill>
                  <a:schemeClr val="tx1"/>
                </a:solidFill>
                <a:latin typeface="Arial" charset="0"/>
                <a:cs typeface="Arial" charset="0"/>
              </a:defRPr>
            </a:lvl8pPr>
            <a:lvl9pPr marL="3886200" indent="-228600" defTabSz="1042988"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GB" sz="2000" b="1" i="1">
                <a:solidFill>
                  <a:srgbClr val="0066FF"/>
                </a:solidFill>
                <a:latin typeface="Times New Roman" pitchFamily="18" charset="0"/>
                <a:cs typeface="Times New Roman" pitchFamily="18" charset="0"/>
              </a:rPr>
              <a:t>Working to overcome the global impact of neglected tropical diseases</a:t>
            </a:r>
            <a:endParaRPr lang="en-US" altLang="ja-JP" sz="2000" b="1" i="1">
              <a:solidFill>
                <a:srgbClr val="0066FF"/>
              </a:solidFill>
              <a:latin typeface="Times New Roman" pitchFamily="18" charset="0"/>
              <a:ea typeface="ＭＳ Ｐゴシック" pitchFamily="34" charset="-128"/>
              <a:cs typeface="Times New Roman" pitchFamily="18" charset="0"/>
            </a:endParaRPr>
          </a:p>
        </p:txBody>
      </p:sp>
      <p:sp>
        <p:nvSpPr>
          <p:cNvPr id="31748" name="Rectangle 4"/>
          <p:cNvSpPr>
            <a:spLocks noGrp="1" noChangeArrowheads="1"/>
          </p:cNvSpPr>
          <p:nvPr>
            <p:ph type="ctrTitle" sz="quarter"/>
          </p:nvPr>
        </p:nvSpPr>
        <p:spPr>
          <a:xfrm>
            <a:off x="912138" y="2130524"/>
            <a:ext cx="10337562"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lstStyle>
            <a:lvl1pPr>
              <a:defRPr sz="4400">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59201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930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99"/>
            <a:ext cx="1033756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lvl1pPr>
            <a:lvl2pPr marL="454467" indent="0">
              <a:buNone/>
              <a:defRPr sz="1800"/>
            </a:lvl2pPr>
            <a:lvl3pPr marL="908928" indent="0">
              <a:buNone/>
              <a:defRPr sz="1600"/>
            </a:lvl3pPr>
            <a:lvl4pPr marL="1363394" indent="0">
              <a:buNone/>
              <a:defRPr sz="1400"/>
            </a:lvl4pPr>
            <a:lvl5pPr marL="1817863" indent="0">
              <a:buNone/>
              <a:defRPr sz="1400"/>
            </a:lvl5pPr>
            <a:lvl6pPr marL="2272324" indent="0">
              <a:buNone/>
              <a:defRPr sz="1400"/>
            </a:lvl6pPr>
            <a:lvl7pPr marL="2726787" indent="0">
              <a:buNone/>
              <a:defRPr sz="1400"/>
            </a:lvl7pPr>
            <a:lvl8pPr marL="3181258" indent="0">
              <a:buNone/>
              <a:defRPr sz="1400"/>
            </a:lvl8pPr>
            <a:lvl9pPr marL="3635719" indent="0">
              <a:buNone/>
              <a:defRPr sz="1400"/>
            </a:lvl9pPr>
          </a:lstStyle>
          <a:p>
            <a:pPr lvl="0"/>
            <a:r>
              <a:rPr lang="en-US"/>
              <a:t>Click to edit Master text styles</a:t>
            </a:r>
          </a:p>
        </p:txBody>
      </p:sp>
    </p:spTree>
    <p:extLst>
      <p:ext uri="{BB962C8B-B14F-4D97-AF65-F5344CB8AC3E}">
        <p14:creationId xmlns:p14="http://schemas.microsoft.com/office/powerpoint/2010/main" val="4283154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9091" y="1381125"/>
            <a:ext cx="5411595"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3382" y="1381125"/>
            <a:ext cx="5413707"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3165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4467" indent="0">
              <a:buNone/>
              <a:defRPr sz="2000" b="1"/>
            </a:lvl2pPr>
            <a:lvl3pPr marL="908928" indent="0">
              <a:buNone/>
              <a:defRPr sz="1800" b="1"/>
            </a:lvl3pPr>
            <a:lvl4pPr marL="1363394" indent="0">
              <a:buNone/>
              <a:defRPr sz="1600" b="1"/>
            </a:lvl4pPr>
            <a:lvl5pPr marL="1817863" indent="0">
              <a:buNone/>
              <a:defRPr sz="1600" b="1"/>
            </a:lvl5pPr>
            <a:lvl6pPr marL="2272324" indent="0">
              <a:buNone/>
              <a:defRPr sz="1600" b="1"/>
            </a:lvl6pPr>
            <a:lvl7pPr marL="2726787" indent="0">
              <a:buNone/>
              <a:defRPr sz="1600" b="1"/>
            </a:lvl7pPr>
            <a:lvl8pPr marL="3181258" indent="0">
              <a:buNone/>
              <a:defRPr sz="1600" b="1"/>
            </a:lvl8pPr>
            <a:lvl9pPr marL="3635719"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133" y="1535113"/>
            <a:ext cx="5375701" cy="639762"/>
          </a:xfrm>
        </p:spPr>
        <p:txBody>
          <a:bodyPr anchor="b"/>
          <a:lstStyle>
            <a:lvl1pPr marL="0" indent="0">
              <a:buNone/>
              <a:defRPr sz="2400" b="1"/>
            </a:lvl1pPr>
            <a:lvl2pPr marL="454467" indent="0">
              <a:buNone/>
              <a:defRPr sz="2000" b="1"/>
            </a:lvl2pPr>
            <a:lvl3pPr marL="908928" indent="0">
              <a:buNone/>
              <a:defRPr sz="1800" b="1"/>
            </a:lvl3pPr>
            <a:lvl4pPr marL="1363394" indent="0">
              <a:buNone/>
              <a:defRPr sz="1600" b="1"/>
            </a:lvl4pPr>
            <a:lvl5pPr marL="1817863" indent="0">
              <a:buNone/>
              <a:defRPr sz="1600" b="1"/>
            </a:lvl5pPr>
            <a:lvl6pPr marL="2272324" indent="0">
              <a:buNone/>
              <a:defRPr sz="1600" b="1"/>
            </a:lvl6pPr>
            <a:lvl7pPr marL="2726787" indent="0">
              <a:buNone/>
              <a:defRPr sz="1600" b="1"/>
            </a:lvl7pPr>
            <a:lvl8pPr marL="3181258" indent="0">
              <a:buNone/>
              <a:defRPr sz="1600" b="1"/>
            </a:lvl8pPr>
            <a:lvl9pPr marL="36357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133"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697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65"/>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ABC4C2-9A77-45C7-859E-AD278ECAE39E}"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162074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45782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28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80" y="273050"/>
            <a:ext cx="40011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54941" y="273052"/>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180" y="1435102"/>
            <a:ext cx="4001161" cy="4691063"/>
          </a:xfrm>
        </p:spPr>
        <p:txBody>
          <a:bodyPr/>
          <a:lstStyle>
            <a:lvl1pPr marL="0" indent="0">
              <a:buNone/>
              <a:defRPr sz="1400"/>
            </a:lvl1pPr>
            <a:lvl2pPr marL="454467" indent="0">
              <a:buNone/>
              <a:defRPr sz="1200"/>
            </a:lvl2pPr>
            <a:lvl3pPr marL="908928" indent="0">
              <a:buNone/>
              <a:defRPr sz="1000"/>
            </a:lvl3pPr>
            <a:lvl4pPr marL="1363394" indent="0">
              <a:buNone/>
              <a:defRPr sz="900"/>
            </a:lvl4pPr>
            <a:lvl5pPr marL="1817863" indent="0">
              <a:buNone/>
              <a:defRPr sz="900"/>
            </a:lvl5pPr>
            <a:lvl6pPr marL="2272324" indent="0">
              <a:buNone/>
              <a:defRPr sz="900"/>
            </a:lvl6pPr>
            <a:lvl7pPr marL="2726787" indent="0">
              <a:buNone/>
              <a:defRPr sz="900"/>
            </a:lvl7pPr>
            <a:lvl8pPr marL="3181258" indent="0">
              <a:buNone/>
              <a:defRPr sz="900"/>
            </a:lvl8pPr>
            <a:lvl9pPr marL="3635719" indent="0">
              <a:buNone/>
              <a:defRPr sz="900"/>
            </a:lvl9pPr>
          </a:lstStyle>
          <a:p>
            <a:pPr lvl="0"/>
            <a:r>
              <a:rPr lang="en-US"/>
              <a:t>Click to edit Master text styles</a:t>
            </a:r>
          </a:p>
        </p:txBody>
      </p:sp>
    </p:spTree>
    <p:extLst>
      <p:ext uri="{BB962C8B-B14F-4D97-AF65-F5344CB8AC3E}">
        <p14:creationId xmlns:p14="http://schemas.microsoft.com/office/powerpoint/2010/main" val="3204364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4467" indent="0">
              <a:buNone/>
              <a:defRPr sz="2800"/>
            </a:lvl2pPr>
            <a:lvl3pPr marL="908928" indent="0">
              <a:buNone/>
              <a:defRPr sz="2400"/>
            </a:lvl3pPr>
            <a:lvl4pPr marL="1363394" indent="0">
              <a:buNone/>
              <a:defRPr sz="2000"/>
            </a:lvl4pPr>
            <a:lvl5pPr marL="1817863" indent="0">
              <a:buNone/>
              <a:defRPr sz="2000"/>
            </a:lvl5pPr>
            <a:lvl6pPr marL="2272324" indent="0">
              <a:buNone/>
              <a:defRPr sz="2000"/>
            </a:lvl6pPr>
            <a:lvl7pPr marL="2726787" indent="0">
              <a:buNone/>
              <a:defRPr sz="2000"/>
            </a:lvl7pPr>
            <a:lvl8pPr marL="3181258" indent="0">
              <a:buNone/>
              <a:defRPr sz="2000"/>
            </a:lvl8pPr>
            <a:lvl9pPr marL="3635719" indent="0">
              <a:buNone/>
              <a:defRPr sz="2000"/>
            </a:lvl9pPr>
          </a:lstStyle>
          <a:p>
            <a:pPr lvl="0"/>
            <a:endParaRPr lang="en-GB" noProof="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4467" indent="0">
              <a:buNone/>
              <a:defRPr sz="1200"/>
            </a:lvl2pPr>
            <a:lvl3pPr marL="908928" indent="0">
              <a:buNone/>
              <a:defRPr sz="1000"/>
            </a:lvl3pPr>
            <a:lvl4pPr marL="1363394" indent="0">
              <a:buNone/>
              <a:defRPr sz="900"/>
            </a:lvl4pPr>
            <a:lvl5pPr marL="1817863" indent="0">
              <a:buNone/>
              <a:defRPr sz="900"/>
            </a:lvl5pPr>
            <a:lvl6pPr marL="2272324" indent="0">
              <a:buNone/>
              <a:defRPr sz="900"/>
            </a:lvl6pPr>
            <a:lvl7pPr marL="2726787" indent="0">
              <a:buNone/>
              <a:defRPr sz="900"/>
            </a:lvl7pPr>
            <a:lvl8pPr marL="3181258" indent="0">
              <a:buNone/>
              <a:defRPr sz="900"/>
            </a:lvl8pPr>
            <a:lvl9pPr marL="3635719" indent="0">
              <a:buNone/>
              <a:defRPr sz="900"/>
            </a:lvl9pPr>
          </a:lstStyle>
          <a:p>
            <a:pPr lvl="0"/>
            <a:r>
              <a:rPr lang="en-US"/>
              <a:t>Click to edit Master text styles</a:t>
            </a:r>
          </a:p>
        </p:txBody>
      </p:sp>
    </p:spTree>
    <p:extLst>
      <p:ext uri="{BB962C8B-B14F-4D97-AF65-F5344CB8AC3E}">
        <p14:creationId xmlns:p14="http://schemas.microsoft.com/office/powerpoint/2010/main" val="4047181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3675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378" y="4"/>
            <a:ext cx="304046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 y="4"/>
            <a:ext cx="8918681"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4639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38250"/>
          </a:xfrm>
        </p:spPr>
        <p:txBody>
          <a:bodyPr/>
          <a:lstStyle/>
          <a:p>
            <a:r>
              <a:rPr lang="en-US"/>
              <a:t>Click to edit Master title style</a:t>
            </a:r>
            <a:endParaRPr lang="en-GB"/>
          </a:p>
        </p:txBody>
      </p:sp>
      <p:sp>
        <p:nvSpPr>
          <p:cNvPr id="3" name="Table Placeholder 2"/>
          <p:cNvSpPr>
            <a:spLocks noGrp="1"/>
          </p:cNvSpPr>
          <p:nvPr>
            <p:ph type="tbl" idx="1"/>
          </p:nvPr>
        </p:nvSpPr>
        <p:spPr>
          <a:xfrm>
            <a:off x="589090" y="1381125"/>
            <a:ext cx="11027999" cy="4611688"/>
          </a:xfrm>
        </p:spPr>
        <p:txBody>
          <a:bodyPr/>
          <a:lstStyle/>
          <a:p>
            <a:pPr lvl="0"/>
            <a:endParaRPr lang="en-GB" noProof="0"/>
          </a:p>
        </p:txBody>
      </p:sp>
    </p:spTree>
    <p:extLst>
      <p:ext uri="{BB962C8B-B14F-4D97-AF65-F5344CB8AC3E}">
        <p14:creationId xmlns:p14="http://schemas.microsoft.com/office/powerpoint/2010/main" val="594174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38250"/>
          </a:xfrm>
        </p:spPr>
        <p:txBody>
          <a:bodyPr/>
          <a:lstStyle/>
          <a:p>
            <a:r>
              <a:rPr lang="en-US"/>
              <a:t>Click to edit Master title style</a:t>
            </a:r>
            <a:endParaRPr lang="en-GB"/>
          </a:p>
        </p:txBody>
      </p:sp>
      <p:sp>
        <p:nvSpPr>
          <p:cNvPr id="3" name="Chart Placeholder 2"/>
          <p:cNvSpPr>
            <a:spLocks noGrp="1"/>
          </p:cNvSpPr>
          <p:nvPr>
            <p:ph type="chart" idx="1"/>
          </p:nvPr>
        </p:nvSpPr>
        <p:spPr>
          <a:xfrm>
            <a:off x="589090" y="1381125"/>
            <a:ext cx="11027999" cy="4611688"/>
          </a:xfrm>
        </p:spPr>
        <p:txBody>
          <a:bodyPr/>
          <a:lstStyle/>
          <a:p>
            <a:pPr lvl="0"/>
            <a:endParaRPr lang="en-GB" noProof="0"/>
          </a:p>
        </p:txBody>
      </p:sp>
    </p:spTree>
    <p:extLst>
      <p:ext uri="{BB962C8B-B14F-4D97-AF65-F5344CB8AC3E}">
        <p14:creationId xmlns:p14="http://schemas.microsoft.com/office/powerpoint/2010/main" val="4133292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90"/>
            <a:ext cx="10337562" cy="1470025"/>
          </a:xfrm>
        </p:spPr>
        <p:txBody>
          <a:bodyPr/>
          <a:lstStyle/>
          <a:p>
            <a:r>
              <a:rPr lang="en-US"/>
              <a:t>Click to edit Master title style</a:t>
            </a:r>
          </a:p>
        </p:txBody>
      </p:sp>
      <p:sp>
        <p:nvSpPr>
          <p:cNvPr id="3" name="Subtitle 2"/>
          <p:cNvSpPr>
            <a:spLocks noGrp="1"/>
          </p:cNvSpPr>
          <p:nvPr>
            <p:ph type="subTitle" idx="1"/>
          </p:nvPr>
        </p:nvSpPr>
        <p:spPr>
          <a:xfrm>
            <a:off x="1824278"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214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5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4"/>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4"/>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ABC4C2-9A77-45C7-859E-AD278ECAE39E}"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2387429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65"/>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521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4"/>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4"/>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409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88"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88"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87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63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848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35"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2"/>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135" y="1435102"/>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6412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230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251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777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NTD_templat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4900683"/>
            <a:ext cx="1216183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userDrawn="1"/>
        </p:nvSpPr>
        <p:spPr bwMode="auto">
          <a:xfrm>
            <a:off x="2153659" y="5661103"/>
            <a:ext cx="10008179" cy="41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685" tIns="51841" rIns="103685" bIns="51841">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defTabSz="1042988" eaLnBrk="0" fontAlgn="base" hangingPunct="0">
              <a:spcBef>
                <a:spcPct val="0"/>
              </a:spcBef>
              <a:spcAft>
                <a:spcPct val="0"/>
              </a:spcAft>
              <a:defRPr>
                <a:solidFill>
                  <a:schemeClr val="tx1"/>
                </a:solidFill>
                <a:latin typeface="Arial" charset="0"/>
                <a:cs typeface="Arial" charset="0"/>
              </a:defRPr>
            </a:lvl6pPr>
            <a:lvl7pPr marL="2971800" indent="-228600" defTabSz="1042988" eaLnBrk="0" fontAlgn="base" hangingPunct="0">
              <a:spcBef>
                <a:spcPct val="0"/>
              </a:spcBef>
              <a:spcAft>
                <a:spcPct val="0"/>
              </a:spcAft>
              <a:defRPr>
                <a:solidFill>
                  <a:schemeClr val="tx1"/>
                </a:solidFill>
                <a:latin typeface="Arial" charset="0"/>
                <a:cs typeface="Arial" charset="0"/>
              </a:defRPr>
            </a:lvl7pPr>
            <a:lvl8pPr marL="3429000" indent="-228600" defTabSz="1042988" eaLnBrk="0" fontAlgn="base" hangingPunct="0">
              <a:spcBef>
                <a:spcPct val="0"/>
              </a:spcBef>
              <a:spcAft>
                <a:spcPct val="0"/>
              </a:spcAft>
              <a:defRPr>
                <a:solidFill>
                  <a:schemeClr val="tx1"/>
                </a:solidFill>
                <a:latin typeface="Arial" charset="0"/>
                <a:cs typeface="Arial" charset="0"/>
              </a:defRPr>
            </a:lvl8pPr>
            <a:lvl9pPr marL="3886200" indent="-228600" defTabSz="1042988"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GB" sz="2000" b="1" i="1">
                <a:solidFill>
                  <a:srgbClr val="0066FF"/>
                </a:solidFill>
                <a:latin typeface="Times New Roman" pitchFamily="18" charset="0"/>
                <a:cs typeface="Times New Roman" pitchFamily="18" charset="0"/>
              </a:rPr>
              <a:t>Working to overcome the global impact of neglected tropical diseases</a:t>
            </a:r>
            <a:endParaRPr lang="en-US" altLang="ja-JP" sz="2000" b="1" i="1">
              <a:solidFill>
                <a:srgbClr val="0066FF"/>
              </a:solidFill>
              <a:latin typeface="Times New Roman" pitchFamily="18" charset="0"/>
              <a:ea typeface="ＭＳ Ｐゴシック" pitchFamily="34" charset="-128"/>
              <a:cs typeface="Times New Roman" pitchFamily="18" charset="0"/>
            </a:endParaRPr>
          </a:p>
        </p:txBody>
      </p:sp>
      <p:sp>
        <p:nvSpPr>
          <p:cNvPr id="31748" name="Rectangle 4"/>
          <p:cNvSpPr>
            <a:spLocks noGrp="1" noChangeArrowheads="1"/>
          </p:cNvSpPr>
          <p:nvPr>
            <p:ph type="ctrTitle" sz="quarter"/>
          </p:nvPr>
        </p:nvSpPr>
        <p:spPr>
          <a:xfrm>
            <a:off x="912138" y="2130524"/>
            <a:ext cx="10337562"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lstStyle>
            <a:lvl1pPr>
              <a:defRPr sz="4400">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336228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88"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88"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ABC4C2-9A77-45C7-859E-AD278ECAE39E}" type="datetimeFigureOut">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3283821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7281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99"/>
            <a:ext cx="1033756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lvl1pPr>
            <a:lvl2pPr marL="454467" indent="0">
              <a:buNone/>
              <a:defRPr sz="1800"/>
            </a:lvl2pPr>
            <a:lvl3pPr marL="908928" indent="0">
              <a:buNone/>
              <a:defRPr sz="1600"/>
            </a:lvl3pPr>
            <a:lvl4pPr marL="1363394" indent="0">
              <a:buNone/>
              <a:defRPr sz="1400"/>
            </a:lvl4pPr>
            <a:lvl5pPr marL="1817863" indent="0">
              <a:buNone/>
              <a:defRPr sz="1400"/>
            </a:lvl5pPr>
            <a:lvl6pPr marL="2272324" indent="0">
              <a:buNone/>
              <a:defRPr sz="1400"/>
            </a:lvl6pPr>
            <a:lvl7pPr marL="2726787" indent="0">
              <a:buNone/>
              <a:defRPr sz="1400"/>
            </a:lvl7pPr>
            <a:lvl8pPr marL="3181258" indent="0">
              <a:buNone/>
              <a:defRPr sz="1400"/>
            </a:lvl8pPr>
            <a:lvl9pPr marL="3635719" indent="0">
              <a:buNone/>
              <a:defRPr sz="1400"/>
            </a:lvl9pPr>
          </a:lstStyle>
          <a:p>
            <a:pPr lvl="0"/>
            <a:r>
              <a:rPr lang="en-US"/>
              <a:t>Click to edit Master text styles</a:t>
            </a:r>
          </a:p>
        </p:txBody>
      </p:sp>
    </p:spTree>
    <p:extLst>
      <p:ext uri="{BB962C8B-B14F-4D97-AF65-F5344CB8AC3E}">
        <p14:creationId xmlns:p14="http://schemas.microsoft.com/office/powerpoint/2010/main" val="2349945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9091" y="1381125"/>
            <a:ext cx="5411595"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3382" y="1381125"/>
            <a:ext cx="5413707"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2637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4467" indent="0">
              <a:buNone/>
              <a:defRPr sz="2000" b="1"/>
            </a:lvl2pPr>
            <a:lvl3pPr marL="908928" indent="0">
              <a:buNone/>
              <a:defRPr sz="1800" b="1"/>
            </a:lvl3pPr>
            <a:lvl4pPr marL="1363394" indent="0">
              <a:buNone/>
              <a:defRPr sz="1600" b="1"/>
            </a:lvl4pPr>
            <a:lvl5pPr marL="1817863" indent="0">
              <a:buNone/>
              <a:defRPr sz="1600" b="1"/>
            </a:lvl5pPr>
            <a:lvl6pPr marL="2272324" indent="0">
              <a:buNone/>
              <a:defRPr sz="1600" b="1"/>
            </a:lvl6pPr>
            <a:lvl7pPr marL="2726787" indent="0">
              <a:buNone/>
              <a:defRPr sz="1600" b="1"/>
            </a:lvl7pPr>
            <a:lvl8pPr marL="3181258" indent="0">
              <a:buNone/>
              <a:defRPr sz="1600" b="1"/>
            </a:lvl8pPr>
            <a:lvl9pPr marL="3635719"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133" y="1535113"/>
            <a:ext cx="5375701" cy="639762"/>
          </a:xfrm>
        </p:spPr>
        <p:txBody>
          <a:bodyPr anchor="b"/>
          <a:lstStyle>
            <a:lvl1pPr marL="0" indent="0">
              <a:buNone/>
              <a:defRPr sz="2400" b="1"/>
            </a:lvl1pPr>
            <a:lvl2pPr marL="454467" indent="0">
              <a:buNone/>
              <a:defRPr sz="2000" b="1"/>
            </a:lvl2pPr>
            <a:lvl3pPr marL="908928" indent="0">
              <a:buNone/>
              <a:defRPr sz="1800" b="1"/>
            </a:lvl3pPr>
            <a:lvl4pPr marL="1363394" indent="0">
              <a:buNone/>
              <a:defRPr sz="1600" b="1"/>
            </a:lvl4pPr>
            <a:lvl5pPr marL="1817863" indent="0">
              <a:buNone/>
              <a:defRPr sz="1600" b="1"/>
            </a:lvl5pPr>
            <a:lvl6pPr marL="2272324" indent="0">
              <a:buNone/>
              <a:defRPr sz="1600" b="1"/>
            </a:lvl6pPr>
            <a:lvl7pPr marL="2726787" indent="0">
              <a:buNone/>
              <a:defRPr sz="1600" b="1"/>
            </a:lvl7pPr>
            <a:lvl8pPr marL="3181258" indent="0">
              <a:buNone/>
              <a:defRPr sz="1600" b="1"/>
            </a:lvl8pPr>
            <a:lvl9pPr marL="36357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133"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8394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4996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884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80" y="273050"/>
            <a:ext cx="40011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54941" y="273052"/>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180" y="1435102"/>
            <a:ext cx="4001161" cy="4691063"/>
          </a:xfrm>
        </p:spPr>
        <p:txBody>
          <a:bodyPr/>
          <a:lstStyle>
            <a:lvl1pPr marL="0" indent="0">
              <a:buNone/>
              <a:defRPr sz="1400"/>
            </a:lvl1pPr>
            <a:lvl2pPr marL="454467" indent="0">
              <a:buNone/>
              <a:defRPr sz="1200"/>
            </a:lvl2pPr>
            <a:lvl3pPr marL="908928" indent="0">
              <a:buNone/>
              <a:defRPr sz="1000"/>
            </a:lvl3pPr>
            <a:lvl4pPr marL="1363394" indent="0">
              <a:buNone/>
              <a:defRPr sz="900"/>
            </a:lvl4pPr>
            <a:lvl5pPr marL="1817863" indent="0">
              <a:buNone/>
              <a:defRPr sz="900"/>
            </a:lvl5pPr>
            <a:lvl6pPr marL="2272324" indent="0">
              <a:buNone/>
              <a:defRPr sz="900"/>
            </a:lvl6pPr>
            <a:lvl7pPr marL="2726787" indent="0">
              <a:buNone/>
              <a:defRPr sz="900"/>
            </a:lvl7pPr>
            <a:lvl8pPr marL="3181258" indent="0">
              <a:buNone/>
              <a:defRPr sz="900"/>
            </a:lvl8pPr>
            <a:lvl9pPr marL="3635719" indent="0">
              <a:buNone/>
              <a:defRPr sz="900"/>
            </a:lvl9pPr>
          </a:lstStyle>
          <a:p>
            <a:pPr lvl="0"/>
            <a:r>
              <a:rPr lang="en-US"/>
              <a:t>Click to edit Master text styles</a:t>
            </a:r>
          </a:p>
        </p:txBody>
      </p:sp>
    </p:spTree>
    <p:extLst>
      <p:ext uri="{BB962C8B-B14F-4D97-AF65-F5344CB8AC3E}">
        <p14:creationId xmlns:p14="http://schemas.microsoft.com/office/powerpoint/2010/main" val="4216558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4467" indent="0">
              <a:buNone/>
              <a:defRPr sz="2800"/>
            </a:lvl2pPr>
            <a:lvl3pPr marL="908928" indent="0">
              <a:buNone/>
              <a:defRPr sz="2400"/>
            </a:lvl3pPr>
            <a:lvl4pPr marL="1363394" indent="0">
              <a:buNone/>
              <a:defRPr sz="2000"/>
            </a:lvl4pPr>
            <a:lvl5pPr marL="1817863" indent="0">
              <a:buNone/>
              <a:defRPr sz="2000"/>
            </a:lvl5pPr>
            <a:lvl6pPr marL="2272324" indent="0">
              <a:buNone/>
              <a:defRPr sz="2000"/>
            </a:lvl6pPr>
            <a:lvl7pPr marL="2726787" indent="0">
              <a:buNone/>
              <a:defRPr sz="2000"/>
            </a:lvl7pPr>
            <a:lvl8pPr marL="3181258" indent="0">
              <a:buNone/>
              <a:defRPr sz="2000"/>
            </a:lvl8pPr>
            <a:lvl9pPr marL="3635719" indent="0">
              <a:buNone/>
              <a:defRPr sz="2000"/>
            </a:lvl9pPr>
          </a:lstStyle>
          <a:p>
            <a:pPr lvl="0"/>
            <a:endParaRPr lang="en-GB" noProof="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4467" indent="0">
              <a:buNone/>
              <a:defRPr sz="1200"/>
            </a:lvl2pPr>
            <a:lvl3pPr marL="908928" indent="0">
              <a:buNone/>
              <a:defRPr sz="1000"/>
            </a:lvl3pPr>
            <a:lvl4pPr marL="1363394" indent="0">
              <a:buNone/>
              <a:defRPr sz="900"/>
            </a:lvl4pPr>
            <a:lvl5pPr marL="1817863" indent="0">
              <a:buNone/>
              <a:defRPr sz="900"/>
            </a:lvl5pPr>
            <a:lvl6pPr marL="2272324" indent="0">
              <a:buNone/>
              <a:defRPr sz="900"/>
            </a:lvl6pPr>
            <a:lvl7pPr marL="2726787" indent="0">
              <a:buNone/>
              <a:defRPr sz="900"/>
            </a:lvl7pPr>
            <a:lvl8pPr marL="3181258" indent="0">
              <a:buNone/>
              <a:defRPr sz="900"/>
            </a:lvl8pPr>
            <a:lvl9pPr marL="3635719" indent="0">
              <a:buNone/>
              <a:defRPr sz="900"/>
            </a:lvl9pPr>
          </a:lstStyle>
          <a:p>
            <a:pPr lvl="0"/>
            <a:r>
              <a:rPr lang="en-US"/>
              <a:t>Click to edit Master text styles</a:t>
            </a:r>
          </a:p>
        </p:txBody>
      </p:sp>
    </p:spTree>
    <p:extLst>
      <p:ext uri="{BB962C8B-B14F-4D97-AF65-F5344CB8AC3E}">
        <p14:creationId xmlns:p14="http://schemas.microsoft.com/office/powerpoint/2010/main" val="27559204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30413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378" y="4"/>
            <a:ext cx="304046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 y="4"/>
            <a:ext cx="8918681"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53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ABC4C2-9A77-45C7-859E-AD278ECAE39E}" type="datetimeFigureOut">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2495440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38250"/>
          </a:xfrm>
        </p:spPr>
        <p:txBody>
          <a:bodyPr/>
          <a:lstStyle/>
          <a:p>
            <a:r>
              <a:rPr lang="en-US"/>
              <a:t>Click to edit Master title style</a:t>
            </a:r>
            <a:endParaRPr lang="en-GB"/>
          </a:p>
        </p:txBody>
      </p:sp>
      <p:sp>
        <p:nvSpPr>
          <p:cNvPr id="3" name="Table Placeholder 2"/>
          <p:cNvSpPr>
            <a:spLocks noGrp="1"/>
          </p:cNvSpPr>
          <p:nvPr>
            <p:ph type="tbl" idx="1"/>
          </p:nvPr>
        </p:nvSpPr>
        <p:spPr>
          <a:xfrm>
            <a:off x="589090" y="1381125"/>
            <a:ext cx="11027999" cy="4611688"/>
          </a:xfrm>
        </p:spPr>
        <p:txBody>
          <a:bodyPr/>
          <a:lstStyle/>
          <a:p>
            <a:pPr lvl="0"/>
            <a:endParaRPr lang="en-GB" noProof="0"/>
          </a:p>
        </p:txBody>
      </p:sp>
    </p:spTree>
    <p:extLst>
      <p:ext uri="{BB962C8B-B14F-4D97-AF65-F5344CB8AC3E}">
        <p14:creationId xmlns:p14="http://schemas.microsoft.com/office/powerpoint/2010/main" val="1969552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38250"/>
          </a:xfrm>
        </p:spPr>
        <p:txBody>
          <a:bodyPr/>
          <a:lstStyle/>
          <a:p>
            <a:r>
              <a:rPr lang="en-US"/>
              <a:t>Click to edit Master title style</a:t>
            </a:r>
            <a:endParaRPr lang="en-GB"/>
          </a:p>
        </p:txBody>
      </p:sp>
      <p:sp>
        <p:nvSpPr>
          <p:cNvPr id="3" name="Chart Placeholder 2"/>
          <p:cNvSpPr>
            <a:spLocks noGrp="1"/>
          </p:cNvSpPr>
          <p:nvPr>
            <p:ph type="chart" idx="1"/>
          </p:nvPr>
        </p:nvSpPr>
        <p:spPr>
          <a:xfrm>
            <a:off x="589090" y="1381125"/>
            <a:ext cx="11027999" cy="4611688"/>
          </a:xfrm>
        </p:spPr>
        <p:txBody>
          <a:bodyPr/>
          <a:lstStyle/>
          <a:p>
            <a:pPr lvl="0"/>
            <a:endParaRPr lang="en-GB" noProof="0"/>
          </a:p>
        </p:txBody>
      </p:sp>
    </p:spTree>
    <p:extLst>
      <p:ext uri="{BB962C8B-B14F-4D97-AF65-F5344CB8AC3E}">
        <p14:creationId xmlns:p14="http://schemas.microsoft.com/office/powerpoint/2010/main" val="1544009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NTD_templat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4900678"/>
            <a:ext cx="1216183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userDrawn="1"/>
        </p:nvSpPr>
        <p:spPr bwMode="auto">
          <a:xfrm>
            <a:off x="2153659" y="5661090"/>
            <a:ext cx="10008179"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306" tIns="52153" rIns="104306" bIns="5215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defTabSz="1042988" eaLnBrk="0" fontAlgn="base" hangingPunct="0">
              <a:spcBef>
                <a:spcPct val="0"/>
              </a:spcBef>
              <a:spcAft>
                <a:spcPct val="0"/>
              </a:spcAft>
              <a:defRPr>
                <a:solidFill>
                  <a:schemeClr val="tx1"/>
                </a:solidFill>
                <a:latin typeface="Arial" charset="0"/>
                <a:cs typeface="Arial" charset="0"/>
              </a:defRPr>
            </a:lvl6pPr>
            <a:lvl7pPr marL="2971800" indent="-228600" defTabSz="1042988" eaLnBrk="0" fontAlgn="base" hangingPunct="0">
              <a:spcBef>
                <a:spcPct val="0"/>
              </a:spcBef>
              <a:spcAft>
                <a:spcPct val="0"/>
              </a:spcAft>
              <a:defRPr>
                <a:solidFill>
                  <a:schemeClr val="tx1"/>
                </a:solidFill>
                <a:latin typeface="Arial" charset="0"/>
                <a:cs typeface="Arial" charset="0"/>
              </a:defRPr>
            </a:lvl7pPr>
            <a:lvl8pPr marL="3429000" indent="-228600" defTabSz="1042988" eaLnBrk="0" fontAlgn="base" hangingPunct="0">
              <a:spcBef>
                <a:spcPct val="0"/>
              </a:spcBef>
              <a:spcAft>
                <a:spcPct val="0"/>
              </a:spcAft>
              <a:defRPr>
                <a:solidFill>
                  <a:schemeClr val="tx1"/>
                </a:solidFill>
                <a:latin typeface="Arial" charset="0"/>
                <a:cs typeface="Arial" charset="0"/>
              </a:defRPr>
            </a:lvl8pPr>
            <a:lvl9pPr marL="3886200" indent="-228600" defTabSz="1042988"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GB" sz="2000" b="1" i="1">
                <a:solidFill>
                  <a:srgbClr val="0066FF"/>
                </a:solidFill>
                <a:latin typeface="Times New Roman" pitchFamily="18" charset="0"/>
                <a:cs typeface="Times New Roman" pitchFamily="18" charset="0"/>
              </a:rPr>
              <a:t>Working to overcome the global impact of neglected tropical diseases</a:t>
            </a:r>
            <a:endParaRPr lang="en-US" altLang="ja-JP" sz="2000" b="1" i="1">
              <a:solidFill>
                <a:srgbClr val="0066FF"/>
              </a:solidFill>
              <a:latin typeface="Times New Roman" pitchFamily="18" charset="0"/>
              <a:ea typeface="ＭＳ Ｐゴシック" pitchFamily="34" charset="-128"/>
              <a:cs typeface="Times New Roman" pitchFamily="18" charset="0"/>
            </a:endParaRPr>
          </a:p>
        </p:txBody>
      </p:sp>
      <p:sp>
        <p:nvSpPr>
          <p:cNvPr id="31748" name="Rectangle 4"/>
          <p:cNvSpPr>
            <a:spLocks noGrp="1" noChangeArrowheads="1"/>
          </p:cNvSpPr>
          <p:nvPr>
            <p:ph type="ctrTitle" sz="quarter"/>
          </p:nvPr>
        </p:nvSpPr>
        <p:spPr>
          <a:xfrm>
            <a:off x="912138" y="2130490"/>
            <a:ext cx="10337562"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sz="4400">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3296958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51485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65"/>
            <a:ext cx="1033756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12165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9091" y="1381125"/>
            <a:ext cx="5411595"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3382" y="1381125"/>
            <a:ext cx="5413707"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73874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088"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88"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6652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67863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30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35" y="273050"/>
            <a:ext cx="40011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54941" y="273052"/>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135" y="1435102"/>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03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BC4C2-9A77-45C7-859E-AD278ECAE39E}"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1515877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0510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1655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378" y="0"/>
            <a:ext cx="304046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8918681"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28862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38250"/>
          </a:xfrm>
        </p:spPr>
        <p:txBody>
          <a:bodyPr/>
          <a:lstStyle/>
          <a:p>
            <a:r>
              <a:rPr lang="en-US"/>
              <a:t>Click to edit Master title style</a:t>
            </a:r>
            <a:endParaRPr lang="en-GB"/>
          </a:p>
        </p:txBody>
      </p:sp>
      <p:sp>
        <p:nvSpPr>
          <p:cNvPr id="3" name="Table Placeholder 2"/>
          <p:cNvSpPr>
            <a:spLocks noGrp="1"/>
          </p:cNvSpPr>
          <p:nvPr>
            <p:ph type="tbl" idx="1"/>
          </p:nvPr>
        </p:nvSpPr>
        <p:spPr>
          <a:xfrm>
            <a:off x="589090" y="1381125"/>
            <a:ext cx="11027999" cy="4611688"/>
          </a:xfrm>
        </p:spPr>
        <p:txBody>
          <a:bodyPr/>
          <a:lstStyle/>
          <a:p>
            <a:pPr lvl="0"/>
            <a:endParaRPr lang="en-GB" noProof="0"/>
          </a:p>
        </p:txBody>
      </p:sp>
    </p:spTree>
    <p:extLst>
      <p:ext uri="{BB962C8B-B14F-4D97-AF65-F5344CB8AC3E}">
        <p14:creationId xmlns:p14="http://schemas.microsoft.com/office/powerpoint/2010/main" val="12458856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38250"/>
          </a:xfrm>
        </p:spPr>
        <p:txBody>
          <a:bodyPr/>
          <a:lstStyle/>
          <a:p>
            <a:r>
              <a:rPr lang="en-US"/>
              <a:t>Click to edit Master title style</a:t>
            </a:r>
            <a:endParaRPr lang="en-GB"/>
          </a:p>
        </p:txBody>
      </p:sp>
      <p:sp>
        <p:nvSpPr>
          <p:cNvPr id="3" name="Chart Placeholder 2"/>
          <p:cNvSpPr>
            <a:spLocks noGrp="1"/>
          </p:cNvSpPr>
          <p:nvPr>
            <p:ph type="chart" idx="1"/>
          </p:nvPr>
        </p:nvSpPr>
        <p:spPr>
          <a:xfrm>
            <a:off x="589090" y="1381125"/>
            <a:ext cx="11027999" cy="4611688"/>
          </a:xfrm>
        </p:spPr>
        <p:txBody>
          <a:bodyPr/>
          <a:lstStyle/>
          <a:p>
            <a:pPr lvl="0"/>
            <a:endParaRPr lang="en-GB" noProof="0"/>
          </a:p>
        </p:txBody>
      </p:sp>
    </p:spTree>
    <p:extLst>
      <p:ext uri="{BB962C8B-B14F-4D97-AF65-F5344CB8AC3E}">
        <p14:creationId xmlns:p14="http://schemas.microsoft.com/office/powerpoint/2010/main" val="35318918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NTD_templat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4900673"/>
            <a:ext cx="1216183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userDrawn="1"/>
        </p:nvSpPr>
        <p:spPr bwMode="auto">
          <a:xfrm>
            <a:off x="2153659" y="5661027"/>
            <a:ext cx="10008179" cy="41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197" tIns="52097" rIns="104197" bIns="52097">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defTabSz="1042988" eaLnBrk="0" fontAlgn="base" hangingPunct="0">
              <a:spcBef>
                <a:spcPct val="0"/>
              </a:spcBef>
              <a:spcAft>
                <a:spcPct val="0"/>
              </a:spcAft>
              <a:defRPr>
                <a:solidFill>
                  <a:schemeClr val="tx1"/>
                </a:solidFill>
                <a:latin typeface="Arial" charset="0"/>
                <a:cs typeface="Arial" charset="0"/>
              </a:defRPr>
            </a:lvl6pPr>
            <a:lvl7pPr marL="2971800" indent="-228600" defTabSz="1042988" eaLnBrk="0" fontAlgn="base" hangingPunct="0">
              <a:spcBef>
                <a:spcPct val="0"/>
              </a:spcBef>
              <a:spcAft>
                <a:spcPct val="0"/>
              </a:spcAft>
              <a:defRPr>
                <a:solidFill>
                  <a:schemeClr val="tx1"/>
                </a:solidFill>
                <a:latin typeface="Arial" charset="0"/>
                <a:cs typeface="Arial" charset="0"/>
              </a:defRPr>
            </a:lvl7pPr>
            <a:lvl8pPr marL="3429000" indent="-228600" defTabSz="1042988" eaLnBrk="0" fontAlgn="base" hangingPunct="0">
              <a:spcBef>
                <a:spcPct val="0"/>
              </a:spcBef>
              <a:spcAft>
                <a:spcPct val="0"/>
              </a:spcAft>
              <a:defRPr>
                <a:solidFill>
                  <a:schemeClr val="tx1"/>
                </a:solidFill>
                <a:latin typeface="Arial" charset="0"/>
                <a:cs typeface="Arial" charset="0"/>
              </a:defRPr>
            </a:lvl8pPr>
            <a:lvl9pPr marL="3886200" indent="-228600" defTabSz="1042988"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GB" sz="2000" b="1" i="1">
                <a:solidFill>
                  <a:srgbClr val="0066FF"/>
                </a:solidFill>
                <a:latin typeface="Times New Roman" pitchFamily="18" charset="0"/>
                <a:cs typeface="Times New Roman" pitchFamily="18" charset="0"/>
              </a:rPr>
              <a:t>Working to overcome the global impact of neglected tropical diseases</a:t>
            </a:r>
            <a:endParaRPr lang="en-US" altLang="ja-JP" sz="2000" b="1" i="1">
              <a:solidFill>
                <a:srgbClr val="0066FF"/>
              </a:solidFill>
              <a:latin typeface="Times New Roman" pitchFamily="18" charset="0"/>
              <a:ea typeface="ＭＳ Ｐゴシック" pitchFamily="34" charset="-128"/>
              <a:cs typeface="Times New Roman" pitchFamily="18" charset="0"/>
            </a:endParaRPr>
          </a:p>
        </p:txBody>
      </p:sp>
      <p:sp>
        <p:nvSpPr>
          <p:cNvPr id="31748" name="Rectangle 4"/>
          <p:cNvSpPr>
            <a:spLocks noGrp="1" noChangeArrowheads="1"/>
          </p:cNvSpPr>
          <p:nvPr>
            <p:ph type="ctrTitle" sz="quarter"/>
          </p:nvPr>
        </p:nvSpPr>
        <p:spPr>
          <a:xfrm>
            <a:off x="912138" y="2130486"/>
            <a:ext cx="10337562"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44" tIns="45672" rIns="91344" bIns="45672"/>
          <a:lstStyle>
            <a:lvl1pPr>
              <a:defRPr sz="4400">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33198030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6438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61"/>
            <a:ext cx="1033756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lvl1pPr>
            <a:lvl2pPr marL="456716" indent="0">
              <a:buNone/>
              <a:defRPr sz="1800"/>
            </a:lvl2pPr>
            <a:lvl3pPr marL="913432" indent="0">
              <a:buNone/>
              <a:defRPr sz="1600"/>
            </a:lvl3pPr>
            <a:lvl4pPr marL="1370148" indent="0">
              <a:buNone/>
              <a:defRPr sz="1400"/>
            </a:lvl4pPr>
            <a:lvl5pPr marL="1826865" indent="0">
              <a:buNone/>
              <a:defRPr sz="1400"/>
            </a:lvl5pPr>
            <a:lvl6pPr marL="2283580" indent="0">
              <a:buNone/>
              <a:defRPr sz="1400"/>
            </a:lvl6pPr>
            <a:lvl7pPr marL="2740297" indent="0">
              <a:buNone/>
              <a:defRPr sz="1400"/>
            </a:lvl7pPr>
            <a:lvl8pPr marL="3197014" indent="0">
              <a:buNone/>
              <a:defRPr sz="1400"/>
            </a:lvl8pPr>
            <a:lvl9pPr marL="3653728" indent="0">
              <a:buNone/>
              <a:defRPr sz="1400"/>
            </a:lvl9pPr>
          </a:lstStyle>
          <a:p>
            <a:pPr lvl="0"/>
            <a:r>
              <a:rPr lang="en-US"/>
              <a:t>Click to edit Master text styles</a:t>
            </a:r>
          </a:p>
        </p:txBody>
      </p:sp>
    </p:spTree>
    <p:extLst>
      <p:ext uri="{BB962C8B-B14F-4D97-AF65-F5344CB8AC3E}">
        <p14:creationId xmlns:p14="http://schemas.microsoft.com/office/powerpoint/2010/main" val="3783498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9091" y="1381125"/>
            <a:ext cx="5411595"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3382" y="1381125"/>
            <a:ext cx="5413707"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27082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6716" indent="0">
              <a:buNone/>
              <a:defRPr sz="2000" b="1"/>
            </a:lvl2pPr>
            <a:lvl3pPr marL="913432" indent="0">
              <a:buNone/>
              <a:defRPr sz="1800" b="1"/>
            </a:lvl3pPr>
            <a:lvl4pPr marL="1370148" indent="0">
              <a:buNone/>
              <a:defRPr sz="1600" b="1"/>
            </a:lvl4pPr>
            <a:lvl5pPr marL="1826865" indent="0">
              <a:buNone/>
              <a:defRPr sz="1600" b="1"/>
            </a:lvl5pPr>
            <a:lvl6pPr marL="2283580" indent="0">
              <a:buNone/>
              <a:defRPr sz="1600" b="1"/>
            </a:lvl6pPr>
            <a:lvl7pPr marL="2740297" indent="0">
              <a:buNone/>
              <a:defRPr sz="1600" b="1"/>
            </a:lvl7pPr>
            <a:lvl8pPr marL="3197014" indent="0">
              <a:buNone/>
              <a:defRPr sz="1600" b="1"/>
            </a:lvl8pPr>
            <a:lvl9pPr marL="3653728"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090" y="1535113"/>
            <a:ext cx="5375701" cy="639762"/>
          </a:xfrm>
        </p:spPr>
        <p:txBody>
          <a:bodyPr anchor="b"/>
          <a:lstStyle>
            <a:lvl1pPr marL="0" indent="0">
              <a:buNone/>
              <a:defRPr sz="2400" b="1"/>
            </a:lvl1pPr>
            <a:lvl2pPr marL="456716" indent="0">
              <a:buNone/>
              <a:defRPr sz="2000" b="1"/>
            </a:lvl2pPr>
            <a:lvl3pPr marL="913432" indent="0">
              <a:buNone/>
              <a:defRPr sz="1800" b="1"/>
            </a:lvl3pPr>
            <a:lvl4pPr marL="1370148" indent="0">
              <a:buNone/>
              <a:defRPr sz="1600" b="1"/>
            </a:lvl4pPr>
            <a:lvl5pPr marL="1826865" indent="0">
              <a:buNone/>
              <a:defRPr sz="1600" b="1"/>
            </a:lvl5pPr>
            <a:lvl6pPr marL="2283580" indent="0">
              <a:buNone/>
              <a:defRPr sz="1600" b="1"/>
            </a:lvl6pPr>
            <a:lvl7pPr marL="2740297" indent="0">
              <a:buNone/>
              <a:defRPr sz="1600" b="1"/>
            </a:lvl7pPr>
            <a:lvl8pPr marL="3197014" indent="0">
              <a:buNone/>
              <a:defRPr sz="1600" b="1"/>
            </a:lvl8pPr>
            <a:lvl9pPr marL="36537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90"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823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35"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2"/>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135" y="1435102"/>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BC4C2-9A77-45C7-859E-AD278ECAE39E}"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35552792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42523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121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36" y="273050"/>
            <a:ext cx="40011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54941" y="273052"/>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136" y="1435102"/>
            <a:ext cx="4001161" cy="4691063"/>
          </a:xfrm>
        </p:spPr>
        <p:txBody>
          <a:bodyPr/>
          <a:lstStyle>
            <a:lvl1pPr marL="0" indent="0">
              <a:buNone/>
              <a:defRPr sz="1400"/>
            </a:lvl1pPr>
            <a:lvl2pPr marL="456716" indent="0">
              <a:buNone/>
              <a:defRPr sz="1200"/>
            </a:lvl2pPr>
            <a:lvl3pPr marL="913432" indent="0">
              <a:buNone/>
              <a:defRPr sz="1000"/>
            </a:lvl3pPr>
            <a:lvl4pPr marL="1370148" indent="0">
              <a:buNone/>
              <a:defRPr sz="900"/>
            </a:lvl4pPr>
            <a:lvl5pPr marL="1826865" indent="0">
              <a:buNone/>
              <a:defRPr sz="900"/>
            </a:lvl5pPr>
            <a:lvl6pPr marL="2283580" indent="0">
              <a:buNone/>
              <a:defRPr sz="900"/>
            </a:lvl6pPr>
            <a:lvl7pPr marL="2740297" indent="0">
              <a:buNone/>
              <a:defRPr sz="900"/>
            </a:lvl7pPr>
            <a:lvl8pPr marL="3197014" indent="0">
              <a:buNone/>
              <a:defRPr sz="900"/>
            </a:lvl8pPr>
            <a:lvl9pPr marL="3653728" indent="0">
              <a:buNone/>
              <a:defRPr sz="900"/>
            </a:lvl9pPr>
          </a:lstStyle>
          <a:p>
            <a:pPr lvl="0"/>
            <a:r>
              <a:rPr lang="en-US"/>
              <a:t>Click to edit Master text styles</a:t>
            </a:r>
          </a:p>
        </p:txBody>
      </p:sp>
    </p:spTree>
    <p:extLst>
      <p:ext uri="{BB962C8B-B14F-4D97-AF65-F5344CB8AC3E}">
        <p14:creationId xmlns:p14="http://schemas.microsoft.com/office/powerpoint/2010/main" val="15498660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6716" indent="0">
              <a:buNone/>
              <a:defRPr sz="2800"/>
            </a:lvl2pPr>
            <a:lvl3pPr marL="913432" indent="0">
              <a:buNone/>
              <a:defRPr sz="2400"/>
            </a:lvl3pPr>
            <a:lvl4pPr marL="1370148" indent="0">
              <a:buNone/>
              <a:defRPr sz="2000"/>
            </a:lvl4pPr>
            <a:lvl5pPr marL="1826865" indent="0">
              <a:buNone/>
              <a:defRPr sz="2000"/>
            </a:lvl5pPr>
            <a:lvl6pPr marL="2283580" indent="0">
              <a:buNone/>
              <a:defRPr sz="2000"/>
            </a:lvl6pPr>
            <a:lvl7pPr marL="2740297" indent="0">
              <a:buNone/>
              <a:defRPr sz="2000"/>
            </a:lvl7pPr>
            <a:lvl8pPr marL="3197014" indent="0">
              <a:buNone/>
              <a:defRPr sz="2000"/>
            </a:lvl8pPr>
            <a:lvl9pPr marL="3653728" indent="0">
              <a:buNone/>
              <a:defRPr sz="2000"/>
            </a:lvl9pPr>
          </a:lstStyle>
          <a:p>
            <a:pPr lvl="0"/>
            <a:endParaRPr lang="en-GB" noProof="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6716" indent="0">
              <a:buNone/>
              <a:defRPr sz="1200"/>
            </a:lvl2pPr>
            <a:lvl3pPr marL="913432" indent="0">
              <a:buNone/>
              <a:defRPr sz="1000"/>
            </a:lvl3pPr>
            <a:lvl4pPr marL="1370148" indent="0">
              <a:buNone/>
              <a:defRPr sz="900"/>
            </a:lvl4pPr>
            <a:lvl5pPr marL="1826865" indent="0">
              <a:buNone/>
              <a:defRPr sz="900"/>
            </a:lvl5pPr>
            <a:lvl6pPr marL="2283580" indent="0">
              <a:buNone/>
              <a:defRPr sz="900"/>
            </a:lvl6pPr>
            <a:lvl7pPr marL="2740297" indent="0">
              <a:buNone/>
              <a:defRPr sz="900"/>
            </a:lvl7pPr>
            <a:lvl8pPr marL="3197014" indent="0">
              <a:buNone/>
              <a:defRPr sz="900"/>
            </a:lvl8pPr>
            <a:lvl9pPr marL="3653728" indent="0">
              <a:buNone/>
              <a:defRPr sz="900"/>
            </a:lvl9pPr>
          </a:lstStyle>
          <a:p>
            <a:pPr lvl="0"/>
            <a:r>
              <a:rPr lang="en-US"/>
              <a:t>Click to edit Master text styles</a:t>
            </a:r>
          </a:p>
        </p:txBody>
      </p:sp>
    </p:spTree>
    <p:extLst>
      <p:ext uri="{BB962C8B-B14F-4D97-AF65-F5344CB8AC3E}">
        <p14:creationId xmlns:p14="http://schemas.microsoft.com/office/powerpoint/2010/main" val="686298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9018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378" y="4"/>
            <a:ext cx="304046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 y="4"/>
            <a:ext cx="8918681"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31630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38250"/>
          </a:xfrm>
        </p:spPr>
        <p:txBody>
          <a:bodyPr/>
          <a:lstStyle/>
          <a:p>
            <a:r>
              <a:rPr lang="en-US"/>
              <a:t>Click to edit Master title style</a:t>
            </a:r>
            <a:endParaRPr lang="en-GB"/>
          </a:p>
        </p:txBody>
      </p:sp>
      <p:sp>
        <p:nvSpPr>
          <p:cNvPr id="3" name="Table Placeholder 2"/>
          <p:cNvSpPr>
            <a:spLocks noGrp="1"/>
          </p:cNvSpPr>
          <p:nvPr>
            <p:ph type="tbl" idx="1"/>
          </p:nvPr>
        </p:nvSpPr>
        <p:spPr>
          <a:xfrm>
            <a:off x="589090" y="1381125"/>
            <a:ext cx="11027999" cy="4611688"/>
          </a:xfrm>
        </p:spPr>
        <p:txBody>
          <a:bodyPr/>
          <a:lstStyle/>
          <a:p>
            <a:pPr lvl="0"/>
            <a:endParaRPr lang="en-GB" noProof="0"/>
          </a:p>
        </p:txBody>
      </p:sp>
    </p:spTree>
    <p:extLst>
      <p:ext uri="{BB962C8B-B14F-4D97-AF65-F5344CB8AC3E}">
        <p14:creationId xmlns:p14="http://schemas.microsoft.com/office/powerpoint/2010/main" val="38346402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38250"/>
          </a:xfrm>
        </p:spPr>
        <p:txBody>
          <a:bodyPr/>
          <a:lstStyle/>
          <a:p>
            <a:r>
              <a:rPr lang="en-US"/>
              <a:t>Click to edit Master title style</a:t>
            </a:r>
            <a:endParaRPr lang="en-GB"/>
          </a:p>
        </p:txBody>
      </p:sp>
      <p:sp>
        <p:nvSpPr>
          <p:cNvPr id="3" name="Chart Placeholder 2"/>
          <p:cNvSpPr>
            <a:spLocks noGrp="1"/>
          </p:cNvSpPr>
          <p:nvPr>
            <p:ph type="chart" idx="1"/>
          </p:nvPr>
        </p:nvSpPr>
        <p:spPr>
          <a:xfrm>
            <a:off x="589090" y="1381125"/>
            <a:ext cx="11027999" cy="4611688"/>
          </a:xfrm>
        </p:spPr>
        <p:txBody>
          <a:bodyPr/>
          <a:lstStyle/>
          <a:p>
            <a:pPr lvl="0"/>
            <a:endParaRPr lang="en-GB" noProof="0"/>
          </a:p>
        </p:txBody>
      </p:sp>
    </p:spTree>
    <p:extLst>
      <p:ext uri="{BB962C8B-B14F-4D97-AF65-F5344CB8AC3E}">
        <p14:creationId xmlns:p14="http://schemas.microsoft.com/office/powerpoint/2010/main" val="34049898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78"/>
            <a:ext cx="10337562"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4278" y="3886204"/>
            <a:ext cx="8513287" cy="1752600"/>
          </a:xfrm>
        </p:spPr>
        <p:txBody>
          <a:bodyPr/>
          <a:lstStyle>
            <a:lvl1pPr marL="0" indent="0" algn="ctr">
              <a:buNone/>
              <a:defRPr>
                <a:solidFill>
                  <a:schemeClr val="tx1">
                    <a:tint val="75000"/>
                  </a:schemeClr>
                </a:solidFill>
              </a:defRPr>
            </a:lvl1pPr>
            <a:lvl2pPr marL="456555" indent="0" algn="ctr">
              <a:buNone/>
              <a:defRPr>
                <a:solidFill>
                  <a:schemeClr val="tx1">
                    <a:tint val="75000"/>
                  </a:schemeClr>
                </a:solidFill>
              </a:defRPr>
            </a:lvl2pPr>
            <a:lvl3pPr marL="913110" indent="0" algn="ctr">
              <a:buNone/>
              <a:defRPr>
                <a:solidFill>
                  <a:schemeClr val="tx1">
                    <a:tint val="75000"/>
                  </a:schemeClr>
                </a:solidFill>
              </a:defRPr>
            </a:lvl3pPr>
            <a:lvl4pPr marL="1369664" indent="0" algn="ctr">
              <a:buNone/>
              <a:defRPr>
                <a:solidFill>
                  <a:schemeClr val="tx1">
                    <a:tint val="75000"/>
                  </a:schemeClr>
                </a:solidFill>
              </a:defRPr>
            </a:lvl4pPr>
            <a:lvl5pPr marL="1826221" indent="0" algn="ctr">
              <a:buNone/>
              <a:defRPr>
                <a:solidFill>
                  <a:schemeClr val="tx1">
                    <a:tint val="75000"/>
                  </a:schemeClr>
                </a:solidFill>
              </a:defRPr>
            </a:lvl5pPr>
            <a:lvl6pPr marL="2282774" indent="0" algn="ctr">
              <a:buNone/>
              <a:defRPr>
                <a:solidFill>
                  <a:schemeClr val="tx1">
                    <a:tint val="75000"/>
                  </a:schemeClr>
                </a:solidFill>
              </a:defRPr>
            </a:lvl6pPr>
            <a:lvl7pPr marL="2739331" indent="0" algn="ctr">
              <a:buNone/>
              <a:defRPr>
                <a:solidFill>
                  <a:schemeClr val="tx1">
                    <a:tint val="75000"/>
                  </a:schemeClr>
                </a:solidFill>
              </a:defRPr>
            </a:lvl7pPr>
            <a:lvl8pPr marL="3195886" indent="0" algn="ctr">
              <a:buNone/>
              <a:defRPr>
                <a:solidFill>
                  <a:schemeClr val="tx1">
                    <a:tint val="75000"/>
                  </a:schemeClr>
                </a:solidFill>
              </a:defRPr>
            </a:lvl8pPr>
            <a:lvl9pPr marL="365243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57766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293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BC4C2-9A77-45C7-859E-AD278ECAE39E}"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80EB9-5DEB-4739-969B-E5638C3E0E13}" type="slidenum">
              <a:rPr lang="en-US" smtClean="0"/>
              <a:t>‹#›</a:t>
            </a:fld>
            <a:endParaRPr lang="en-US"/>
          </a:p>
        </p:txBody>
      </p:sp>
    </p:spTree>
    <p:extLst>
      <p:ext uri="{BB962C8B-B14F-4D97-AF65-F5344CB8AC3E}">
        <p14:creationId xmlns:p14="http://schemas.microsoft.com/office/powerpoint/2010/main" val="17086557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53"/>
            <a:ext cx="1033756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6555" indent="0">
              <a:buNone/>
              <a:defRPr sz="1800">
                <a:solidFill>
                  <a:schemeClr val="tx1">
                    <a:tint val="75000"/>
                  </a:schemeClr>
                </a:solidFill>
              </a:defRPr>
            </a:lvl2pPr>
            <a:lvl3pPr marL="913110" indent="0">
              <a:buNone/>
              <a:defRPr sz="1600">
                <a:solidFill>
                  <a:schemeClr val="tx1">
                    <a:tint val="75000"/>
                  </a:schemeClr>
                </a:solidFill>
              </a:defRPr>
            </a:lvl3pPr>
            <a:lvl4pPr marL="1369664" indent="0">
              <a:buNone/>
              <a:defRPr sz="1400">
                <a:solidFill>
                  <a:schemeClr val="tx1">
                    <a:tint val="75000"/>
                  </a:schemeClr>
                </a:solidFill>
              </a:defRPr>
            </a:lvl4pPr>
            <a:lvl5pPr marL="1826221" indent="0">
              <a:buNone/>
              <a:defRPr sz="1400">
                <a:solidFill>
                  <a:schemeClr val="tx1">
                    <a:tint val="75000"/>
                  </a:schemeClr>
                </a:solidFill>
              </a:defRPr>
            </a:lvl5pPr>
            <a:lvl6pPr marL="2282774" indent="0">
              <a:buNone/>
              <a:defRPr sz="1400">
                <a:solidFill>
                  <a:schemeClr val="tx1">
                    <a:tint val="75000"/>
                  </a:schemeClr>
                </a:solidFill>
              </a:defRPr>
            </a:lvl6pPr>
            <a:lvl7pPr marL="2739331" indent="0">
              <a:buNone/>
              <a:defRPr sz="1400">
                <a:solidFill>
                  <a:schemeClr val="tx1">
                    <a:tint val="75000"/>
                  </a:schemeClr>
                </a:solidFill>
              </a:defRPr>
            </a:lvl7pPr>
            <a:lvl8pPr marL="3195886" indent="0">
              <a:buNone/>
              <a:defRPr sz="1400">
                <a:solidFill>
                  <a:schemeClr val="tx1">
                    <a:tint val="75000"/>
                  </a:schemeClr>
                </a:solidFill>
              </a:defRPr>
            </a:lvl8pPr>
            <a:lvl9pPr marL="365243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8665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8092" y="1600204"/>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268" y="1600204"/>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58999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6555" indent="0">
              <a:buNone/>
              <a:defRPr sz="2000" b="1"/>
            </a:lvl2pPr>
            <a:lvl3pPr marL="913110" indent="0">
              <a:buNone/>
              <a:defRPr sz="1800" b="1"/>
            </a:lvl3pPr>
            <a:lvl4pPr marL="1369664" indent="0">
              <a:buNone/>
              <a:defRPr sz="1600" b="1"/>
            </a:lvl4pPr>
            <a:lvl5pPr marL="1826221" indent="0">
              <a:buNone/>
              <a:defRPr sz="1600" b="1"/>
            </a:lvl5pPr>
            <a:lvl6pPr marL="2282774" indent="0">
              <a:buNone/>
              <a:defRPr sz="1600" b="1"/>
            </a:lvl6pPr>
            <a:lvl7pPr marL="2739331" indent="0">
              <a:buNone/>
              <a:defRPr sz="1600" b="1"/>
            </a:lvl7pPr>
            <a:lvl8pPr marL="3195886" indent="0">
              <a:buNone/>
              <a:defRPr sz="1600" b="1"/>
            </a:lvl8pPr>
            <a:lvl9pPr marL="3652439"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086" y="1535113"/>
            <a:ext cx="5375701" cy="639762"/>
          </a:xfrm>
        </p:spPr>
        <p:txBody>
          <a:bodyPr anchor="b"/>
          <a:lstStyle>
            <a:lvl1pPr marL="0" indent="0">
              <a:buNone/>
              <a:defRPr sz="2400" b="1"/>
            </a:lvl1pPr>
            <a:lvl2pPr marL="456555" indent="0">
              <a:buNone/>
              <a:defRPr sz="2000" b="1"/>
            </a:lvl2pPr>
            <a:lvl3pPr marL="913110" indent="0">
              <a:buNone/>
              <a:defRPr sz="1800" b="1"/>
            </a:lvl3pPr>
            <a:lvl4pPr marL="1369664" indent="0">
              <a:buNone/>
              <a:defRPr sz="1600" b="1"/>
            </a:lvl4pPr>
            <a:lvl5pPr marL="1826221" indent="0">
              <a:buNone/>
              <a:defRPr sz="1600" b="1"/>
            </a:lvl5pPr>
            <a:lvl6pPr marL="2282774" indent="0">
              <a:buNone/>
              <a:defRPr sz="1600" b="1"/>
            </a:lvl6pPr>
            <a:lvl7pPr marL="2739331" indent="0">
              <a:buNone/>
              <a:defRPr sz="1600" b="1"/>
            </a:lvl7pPr>
            <a:lvl8pPr marL="3195886" indent="0">
              <a:buNone/>
              <a:defRPr sz="1600" b="1"/>
            </a:lvl8pPr>
            <a:lvl9pPr marL="36524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8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49442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74118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2088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32" y="273050"/>
            <a:ext cx="40011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54941" y="273052"/>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132" y="1435102"/>
            <a:ext cx="4001161" cy="4691063"/>
          </a:xfrm>
        </p:spPr>
        <p:txBody>
          <a:bodyPr/>
          <a:lstStyle>
            <a:lvl1pPr marL="0" indent="0">
              <a:buNone/>
              <a:defRPr sz="1400"/>
            </a:lvl1pPr>
            <a:lvl2pPr marL="456555" indent="0">
              <a:buNone/>
              <a:defRPr sz="1200"/>
            </a:lvl2pPr>
            <a:lvl3pPr marL="913110" indent="0">
              <a:buNone/>
              <a:defRPr sz="1000"/>
            </a:lvl3pPr>
            <a:lvl4pPr marL="1369664" indent="0">
              <a:buNone/>
              <a:defRPr sz="900"/>
            </a:lvl4pPr>
            <a:lvl5pPr marL="1826221" indent="0">
              <a:buNone/>
              <a:defRPr sz="900"/>
            </a:lvl5pPr>
            <a:lvl6pPr marL="2282774" indent="0">
              <a:buNone/>
              <a:defRPr sz="900"/>
            </a:lvl6pPr>
            <a:lvl7pPr marL="2739331" indent="0">
              <a:buNone/>
              <a:defRPr sz="900"/>
            </a:lvl7pPr>
            <a:lvl8pPr marL="3195886" indent="0">
              <a:buNone/>
              <a:defRPr sz="900"/>
            </a:lvl8pPr>
            <a:lvl9pPr marL="365243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92841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6555" indent="0">
              <a:buNone/>
              <a:defRPr sz="2800"/>
            </a:lvl2pPr>
            <a:lvl3pPr marL="913110" indent="0">
              <a:buNone/>
              <a:defRPr sz="2400"/>
            </a:lvl3pPr>
            <a:lvl4pPr marL="1369664" indent="0">
              <a:buNone/>
              <a:defRPr sz="2000"/>
            </a:lvl4pPr>
            <a:lvl5pPr marL="1826221" indent="0">
              <a:buNone/>
              <a:defRPr sz="2000"/>
            </a:lvl5pPr>
            <a:lvl6pPr marL="2282774" indent="0">
              <a:buNone/>
              <a:defRPr sz="2000"/>
            </a:lvl6pPr>
            <a:lvl7pPr marL="2739331" indent="0">
              <a:buNone/>
              <a:defRPr sz="2000"/>
            </a:lvl7pPr>
            <a:lvl8pPr marL="3195886" indent="0">
              <a:buNone/>
              <a:defRPr sz="2000"/>
            </a:lvl8pPr>
            <a:lvl9pPr marL="3652439" indent="0">
              <a:buNone/>
              <a:defRPr sz="2000"/>
            </a:lvl9pPr>
          </a:lstStyle>
          <a:p>
            <a:endParaRPr lang="en-GB"/>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6555" indent="0">
              <a:buNone/>
              <a:defRPr sz="1200"/>
            </a:lvl2pPr>
            <a:lvl3pPr marL="913110" indent="0">
              <a:buNone/>
              <a:defRPr sz="1000"/>
            </a:lvl3pPr>
            <a:lvl4pPr marL="1369664" indent="0">
              <a:buNone/>
              <a:defRPr sz="900"/>
            </a:lvl4pPr>
            <a:lvl5pPr marL="1826221" indent="0">
              <a:buNone/>
              <a:defRPr sz="900"/>
            </a:lvl5pPr>
            <a:lvl6pPr marL="2282774" indent="0">
              <a:buNone/>
              <a:defRPr sz="900"/>
            </a:lvl6pPr>
            <a:lvl7pPr marL="2739331" indent="0">
              <a:buNone/>
              <a:defRPr sz="900"/>
            </a:lvl7pPr>
            <a:lvl8pPr marL="3195886" indent="0">
              <a:buNone/>
              <a:defRPr sz="900"/>
            </a:lvl8pPr>
            <a:lvl9pPr marL="365243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9901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46054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43"/>
            <a:ext cx="2736414"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8092" y="274643"/>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08DB42-8470-4090-B32B-0C01912F54DD}" type="datetimeFigureOut">
              <a:rPr lang="en-GB" smtClean="0">
                <a:solidFill>
                  <a:prstClr val="black">
                    <a:tint val="75000"/>
                  </a:prstClr>
                </a:solidFill>
              </a:rPr>
              <a:pPr/>
              <a:t>25/06/2024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38478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84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5.emf"/><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10.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image" Target="../media/image10.jpeg"/><Relationship Id="rId2" Type="http://schemas.openxmlformats.org/officeDocument/2006/relationships/slideLayout" Target="../slideLayouts/slideLayout126.xml"/><Relationship Id="rId16" Type="http://schemas.openxmlformats.org/officeDocument/2006/relationships/image" Target="../media/image9.jpe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8.emf"/><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image" Target="file:////Users/barambaye/Documents/BARA/RESSOURCES/Textures/texture31799-16-9eme_150dpi.jpg" TargetMode="External"/><Relationship Id="rId5" Type="http://schemas.openxmlformats.org/officeDocument/2006/relationships/image" Target="../media/image11.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3.xml"/><Relationship Id="rId7" Type="http://schemas.openxmlformats.org/officeDocument/2006/relationships/image" Target="../media/image12.emf"/><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theme" Target="../theme/theme13.xml"/><Relationship Id="rId5" Type="http://schemas.openxmlformats.org/officeDocument/2006/relationships/slideLayout" Target="../slideLayouts/slideLayout145.xml"/><Relationship Id="rId4"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2.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1.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4"/>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415"/>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BC4C2-9A77-45C7-859E-AD278ECAE39E}" type="datetimeFigureOut">
              <a:rPr lang="en-US" smtClean="0"/>
              <a:t>6/25/2024</a:t>
            </a:fld>
            <a:endParaRPr lang="en-US"/>
          </a:p>
        </p:txBody>
      </p:sp>
      <p:sp>
        <p:nvSpPr>
          <p:cNvPr id="5" name="Footer Placeholder 4"/>
          <p:cNvSpPr>
            <a:spLocks noGrp="1"/>
          </p:cNvSpPr>
          <p:nvPr>
            <p:ph type="ftr" sz="quarter" idx="3"/>
          </p:nvPr>
        </p:nvSpPr>
        <p:spPr>
          <a:xfrm>
            <a:off x="4155297" y="6356415"/>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415"/>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80EB9-5DEB-4739-969B-E5638C3E0E13}" type="slidenum">
              <a:rPr lang="en-US" smtClean="0"/>
              <a:t>‹#›</a:t>
            </a:fld>
            <a:endParaRPr lang="en-US"/>
          </a:p>
        </p:txBody>
      </p:sp>
    </p:spTree>
    <p:extLst>
      <p:ext uri="{BB962C8B-B14F-4D97-AF65-F5344CB8AC3E}">
        <p14:creationId xmlns:p14="http://schemas.microsoft.com/office/powerpoint/2010/main" val="19136814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2C2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6247" y="326518"/>
            <a:ext cx="10837971" cy="53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36000" rIns="72000" bIns="36000" numCol="1" anchor="t" anchorCtr="0" compatLnSpc="1">
            <a:prstTxWarp prst="textNoShape">
              <a:avLst/>
            </a:prstTxWarp>
            <a:spAutoFit/>
          </a:bodyPr>
          <a:lstStyle/>
          <a:p>
            <a:pPr lvl="0"/>
            <a:r>
              <a:rPr lang="fr-FR"/>
              <a:t>Click to </a:t>
            </a:r>
            <a:r>
              <a:rPr lang="fr-FR" err="1"/>
              <a:t>edit</a:t>
            </a:r>
            <a:r>
              <a:rPr lang="fr-FR"/>
              <a:t> Master </a:t>
            </a:r>
            <a:r>
              <a:rPr lang="fr-FR" err="1"/>
              <a:t>title</a:t>
            </a:r>
            <a:r>
              <a:rPr lang="fr-FR"/>
              <a:t> style</a:t>
            </a:r>
          </a:p>
        </p:txBody>
      </p:sp>
      <p:sp>
        <p:nvSpPr>
          <p:cNvPr id="1027" name="Rectangle 3"/>
          <p:cNvSpPr>
            <a:spLocks noGrp="1" noChangeArrowheads="1"/>
          </p:cNvSpPr>
          <p:nvPr>
            <p:ph type="body" idx="1"/>
          </p:nvPr>
        </p:nvSpPr>
        <p:spPr bwMode="auto">
          <a:xfrm>
            <a:off x="586247" y="1436674"/>
            <a:ext cx="10837971" cy="212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sp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30" name="Rectangle 6"/>
          <p:cNvSpPr>
            <a:spLocks noChangeArrowheads="1"/>
          </p:cNvSpPr>
          <p:nvPr/>
        </p:nvSpPr>
        <p:spPr bwMode="auto">
          <a:xfrm>
            <a:off x="571606" y="6412588"/>
            <a:ext cx="5317768" cy="43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620" b="0">
              <a:solidFill>
                <a:schemeClr val="bg1"/>
              </a:solidFill>
              <a:latin typeface="Calibri" pitchFamily="34" charset="0"/>
            </a:endParaRPr>
          </a:p>
        </p:txBody>
      </p:sp>
      <p:sp>
        <p:nvSpPr>
          <p:cNvPr id="1031" name="Rectangle 7"/>
          <p:cNvSpPr>
            <a:spLocks noChangeArrowheads="1"/>
          </p:cNvSpPr>
          <p:nvPr/>
        </p:nvSpPr>
        <p:spPr bwMode="auto">
          <a:xfrm>
            <a:off x="-48562" y="6438610"/>
            <a:ext cx="47296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fld id="{D1DAA860-987E-4226-93E0-B6EBA3DDFC15}" type="slidenum">
              <a:rPr lang="fr-FR" sz="1080">
                <a:solidFill>
                  <a:schemeClr val="bg1"/>
                </a:solidFill>
                <a:latin typeface="Arial Narrow" pitchFamily="34" charset="0"/>
              </a:rPr>
              <a:pPr algn="r"/>
              <a:t>‹#›</a:t>
            </a:fld>
            <a:r>
              <a:rPr lang="fr-FR" sz="1350">
                <a:solidFill>
                  <a:schemeClr val="bg1"/>
                </a:solidFill>
                <a:latin typeface="Arial Narrow" pitchFamily="34" charset="0"/>
              </a:rPr>
              <a:t> </a:t>
            </a:r>
            <a:r>
              <a:rPr lang="fr-FR" sz="1890" baseline="14000">
                <a:solidFill>
                  <a:schemeClr val="bg1"/>
                </a:solidFill>
                <a:latin typeface="Arial Narrow" pitchFamily="34" charset="0"/>
              </a:rPr>
              <a:t>|</a:t>
            </a:r>
          </a:p>
        </p:txBody>
      </p:sp>
      <p:pic>
        <p:nvPicPr>
          <p:cNvPr id="6" name="Picture 8" descr="WHO-EN-BW-H">
            <a:extLst>
              <a:ext uri="{FF2B5EF4-FFF2-40B4-BE49-F238E27FC236}">
                <a16:creationId xmlns:a16="http://schemas.microsoft.com/office/drawing/2014/main" id="{A2FB9294-FA6A-491E-94E0-44E48DA2E307}"/>
              </a:ext>
            </a:extLst>
          </p:cNvPr>
          <p:cNvPicPr>
            <a:picLocks noChangeArrowheads="1"/>
          </p:cNvPicPr>
          <p:nvPr userDrawn="1"/>
        </p:nvPicPr>
        <p:blipFill>
          <a:blip r:embed="rId16" cstate="print">
            <a:lum contrast="12000"/>
            <a:grayscl/>
            <a:biLevel thresh="50000"/>
            <a:extLst>
              <a:ext uri="{28A0092B-C50C-407E-A947-70E740481C1C}">
                <a14:useLocalDpi xmlns:a14="http://schemas.microsoft.com/office/drawing/2010/main" val="0"/>
              </a:ext>
            </a:extLst>
          </a:blip>
          <a:srcRect/>
          <a:stretch>
            <a:fillRect/>
          </a:stretch>
        </p:blipFill>
        <p:spPr bwMode="auto">
          <a:xfrm>
            <a:off x="10078565" y="301802"/>
            <a:ext cx="1759636"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14514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Lst>
  <p:txStyles>
    <p:titleStyle>
      <a:lvl1pPr algn="l" rtl="0" eaLnBrk="0" fontAlgn="base" hangingPunct="0">
        <a:spcBef>
          <a:spcPct val="0"/>
        </a:spcBef>
        <a:spcAft>
          <a:spcPct val="0"/>
        </a:spcAft>
        <a:defRPr sz="2939" b="1">
          <a:solidFill>
            <a:schemeClr val="bg1"/>
          </a:solidFill>
          <a:effectLst/>
          <a:latin typeface="Calibri" panose="020F0502020204030204" pitchFamily="34" charset="0"/>
          <a:ea typeface="Open Sans" panose="020B0606030504020204" pitchFamily="34" charset="0"/>
          <a:cs typeface="Calibri" panose="020F0502020204030204" pitchFamily="34" charset="0"/>
        </a:defRPr>
      </a:lvl1pPr>
      <a:lvl2pPr algn="ctr" rtl="0" eaLnBrk="0" fontAlgn="base" hangingPunct="0">
        <a:spcBef>
          <a:spcPct val="0"/>
        </a:spcBef>
        <a:spcAft>
          <a:spcPct val="0"/>
        </a:spcAft>
        <a:defRPr sz="3600" b="1">
          <a:solidFill>
            <a:srgbClr val="000099"/>
          </a:solidFill>
          <a:latin typeface="Arial" charset="0"/>
          <a:cs typeface="Arial" charset="0"/>
        </a:defRPr>
      </a:lvl2pPr>
      <a:lvl3pPr algn="ctr" rtl="0" eaLnBrk="0" fontAlgn="base" hangingPunct="0">
        <a:spcBef>
          <a:spcPct val="0"/>
        </a:spcBef>
        <a:spcAft>
          <a:spcPct val="0"/>
        </a:spcAft>
        <a:defRPr sz="3600" b="1">
          <a:solidFill>
            <a:srgbClr val="000099"/>
          </a:solidFill>
          <a:latin typeface="Arial" charset="0"/>
          <a:cs typeface="Arial" charset="0"/>
        </a:defRPr>
      </a:lvl3pPr>
      <a:lvl4pPr algn="ctr" rtl="0" eaLnBrk="0" fontAlgn="base" hangingPunct="0">
        <a:spcBef>
          <a:spcPct val="0"/>
        </a:spcBef>
        <a:spcAft>
          <a:spcPct val="0"/>
        </a:spcAft>
        <a:defRPr sz="3600" b="1">
          <a:solidFill>
            <a:srgbClr val="000099"/>
          </a:solidFill>
          <a:latin typeface="Arial" charset="0"/>
          <a:cs typeface="Arial" charset="0"/>
        </a:defRPr>
      </a:lvl4pPr>
      <a:lvl5pPr algn="ctr" rtl="0" eaLnBrk="0" fontAlgn="base" hangingPunct="0">
        <a:spcBef>
          <a:spcPct val="0"/>
        </a:spcBef>
        <a:spcAft>
          <a:spcPct val="0"/>
        </a:spcAft>
        <a:defRPr sz="3600" b="1">
          <a:solidFill>
            <a:srgbClr val="000099"/>
          </a:solidFill>
          <a:latin typeface="Arial" charset="0"/>
          <a:cs typeface="Arial" charset="0"/>
        </a:defRPr>
      </a:lvl5pPr>
      <a:lvl6pPr marL="411292" algn="ctr" rtl="0" fontAlgn="base">
        <a:spcBef>
          <a:spcPct val="0"/>
        </a:spcBef>
        <a:spcAft>
          <a:spcPct val="0"/>
        </a:spcAft>
        <a:defRPr sz="3600" b="1">
          <a:solidFill>
            <a:srgbClr val="000099"/>
          </a:solidFill>
          <a:latin typeface="Arial" charset="0"/>
          <a:cs typeface="Arial" charset="0"/>
        </a:defRPr>
      </a:lvl6pPr>
      <a:lvl7pPr marL="822582" algn="ctr" rtl="0" fontAlgn="base">
        <a:spcBef>
          <a:spcPct val="0"/>
        </a:spcBef>
        <a:spcAft>
          <a:spcPct val="0"/>
        </a:spcAft>
        <a:defRPr sz="3600" b="1">
          <a:solidFill>
            <a:srgbClr val="000099"/>
          </a:solidFill>
          <a:latin typeface="Arial" charset="0"/>
          <a:cs typeface="Arial" charset="0"/>
        </a:defRPr>
      </a:lvl7pPr>
      <a:lvl8pPr marL="1233874" algn="ctr" rtl="0" fontAlgn="base">
        <a:spcBef>
          <a:spcPct val="0"/>
        </a:spcBef>
        <a:spcAft>
          <a:spcPct val="0"/>
        </a:spcAft>
        <a:defRPr sz="3600" b="1">
          <a:solidFill>
            <a:srgbClr val="000099"/>
          </a:solidFill>
          <a:latin typeface="Arial" charset="0"/>
          <a:cs typeface="Arial" charset="0"/>
        </a:defRPr>
      </a:lvl8pPr>
      <a:lvl9pPr marL="1645165" algn="ctr" rtl="0" fontAlgn="base">
        <a:spcBef>
          <a:spcPct val="0"/>
        </a:spcBef>
        <a:spcAft>
          <a:spcPct val="0"/>
        </a:spcAft>
        <a:defRPr sz="3600" b="1">
          <a:solidFill>
            <a:srgbClr val="000099"/>
          </a:solidFill>
          <a:latin typeface="Arial" charset="0"/>
          <a:cs typeface="Arial" charset="0"/>
        </a:defRPr>
      </a:lvl9pPr>
    </p:titleStyle>
    <p:bodyStyle>
      <a:lvl1pPr marL="205692" indent="-205692" algn="l" rtl="0" eaLnBrk="0" fontAlgn="base" hangingPunct="0">
        <a:spcBef>
          <a:spcPts val="979"/>
        </a:spcBef>
        <a:spcAft>
          <a:spcPts val="979"/>
        </a:spcAft>
        <a:buClr>
          <a:schemeClr val="bg1"/>
        </a:buClr>
        <a:buFont typeface="Arial" panose="020B0604020202020204" pitchFamily="34" charset="0"/>
        <a:buChar char="•"/>
        <a:defRPr sz="2286">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722872" indent="-251434" algn="l" rtl="0" eaLnBrk="0" fontAlgn="base" hangingPunct="0">
        <a:spcBef>
          <a:spcPts val="1080"/>
        </a:spcBef>
        <a:spcAft>
          <a:spcPts val="979"/>
        </a:spcAft>
        <a:buClr>
          <a:schemeClr val="bg1"/>
        </a:buClr>
        <a:buFont typeface="Arial" charset="0"/>
        <a:buChar char="–"/>
        <a:defRPr sz="1958">
          <a:solidFill>
            <a:schemeClr val="bg1"/>
          </a:solidFill>
          <a:latin typeface="Calibri" panose="020F0502020204030204" pitchFamily="34" charset="0"/>
          <a:ea typeface="Open Sans" panose="020B0606030504020204" pitchFamily="34" charset="0"/>
          <a:cs typeface="Calibri" panose="020F0502020204030204" pitchFamily="34" charset="0"/>
        </a:defRPr>
      </a:lvl2pPr>
      <a:lvl3pPr marL="1128593" indent="-241434" algn="l" rtl="0" eaLnBrk="0" fontAlgn="base" hangingPunct="0">
        <a:spcBef>
          <a:spcPts val="1080"/>
        </a:spcBef>
        <a:spcAft>
          <a:spcPts val="979"/>
        </a:spcAft>
        <a:buClr>
          <a:schemeClr val="bg1"/>
        </a:buClr>
        <a:buChar char="•"/>
        <a:defRPr sz="1958">
          <a:solidFill>
            <a:schemeClr val="bg1"/>
          </a:solidFill>
          <a:latin typeface="Calibri" panose="020F0502020204030204" pitchFamily="34" charset="0"/>
          <a:ea typeface="Open Sans" panose="020B0606030504020204" pitchFamily="34" charset="0"/>
          <a:cs typeface="Calibri" panose="020F0502020204030204" pitchFamily="34" charset="0"/>
        </a:defRPr>
      </a:lvl3pPr>
      <a:lvl4pPr marL="1495744" indent="-202861" algn="l" rtl="0" eaLnBrk="0" fontAlgn="base" hangingPunct="0">
        <a:spcBef>
          <a:spcPts val="1080"/>
        </a:spcBef>
        <a:spcAft>
          <a:spcPts val="979"/>
        </a:spcAft>
        <a:buClr>
          <a:schemeClr val="bg1"/>
        </a:buClr>
        <a:buChar char="–"/>
        <a:defRPr sz="1958">
          <a:solidFill>
            <a:schemeClr val="bg1"/>
          </a:solidFill>
          <a:latin typeface="Calibri" panose="020F0502020204030204" pitchFamily="34" charset="0"/>
          <a:ea typeface="Open Sans" panose="020B0606030504020204" pitchFamily="34" charset="0"/>
          <a:cs typeface="Calibri" panose="020F0502020204030204" pitchFamily="34" charset="0"/>
        </a:defRPr>
      </a:lvl4pPr>
      <a:lvl5pPr marL="1788606" indent="-130002" algn="r" rtl="1" eaLnBrk="0" fontAlgn="base" hangingPunct="0">
        <a:spcBef>
          <a:spcPct val="20000"/>
        </a:spcBef>
        <a:spcAft>
          <a:spcPct val="0"/>
        </a:spcAft>
        <a:buChar char="»"/>
        <a:defRPr sz="1800">
          <a:solidFill>
            <a:srgbClr val="000066"/>
          </a:solidFill>
          <a:latin typeface="+mn-lt"/>
          <a:cs typeface="+mn-cs"/>
        </a:defRPr>
      </a:lvl5pPr>
      <a:lvl6pPr marL="2200694" indent="-131386" algn="r" rtl="1" fontAlgn="base">
        <a:spcBef>
          <a:spcPct val="20000"/>
        </a:spcBef>
        <a:spcAft>
          <a:spcPct val="0"/>
        </a:spcAft>
        <a:buChar char="»"/>
        <a:defRPr sz="1800">
          <a:solidFill>
            <a:srgbClr val="000066"/>
          </a:solidFill>
          <a:latin typeface="+mn-lt"/>
          <a:cs typeface="+mn-cs"/>
        </a:defRPr>
      </a:lvl6pPr>
      <a:lvl7pPr marL="2611986" indent="-131386" algn="r" rtl="1" fontAlgn="base">
        <a:spcBef>
          <a:spcPct val="20000"/>
        </a:spcBef>
        <a:spcAft>
          <a:spcPct val="0"/>
        </a:spcAft>
        <a:buChar char="»"/>
        <a:defRPr sz="1800">
          <a:solidFill>
            <a:srgbClr val="000066"/>
          </a:solidFill>
          <a:latin typeface="+mn-lt"/>
          <a:cs typeface="+mn-cs"/>
        </a:defRPr>
      </a:lvl7pPr>
      <a:lvl8pPr marL="3023276" indent="-131386" algn="r" rtl="1" fontAlgn="base">
        <a:spcBef>
          <a:spcPct val="20000"/>
        </a:spcBef>
        <a:spcAft>
          <a:spcPct val="0"/>
        </a:spcAft>
        <a:buChar char="»"/>
        <a:defRPr sz="1800">
          <a:solidFill>
            <a:srgbClr val="000066"/>
          </a:solidFill>
          <a:latin typeface="+mn-lt"/>
          <a:cs typeface="+mn-cs"/>
        </a:defRPr>
      </a:lvl8pPr>
      <a:lvl9pPr marL="3434567" indent="-131386" algn="r" rtl="1" fontAlgn="base">
        <a:spcBef>
          <a:spcPct val="20000"/>
        </a:spcBef>
        <a:spcAft>
          <a:spcPct val="0"/>
        </a:spcAft>
        <a:buChar char="»"/>
        <a:defRPr sz="1800">
          <a:solidFill>
            <a:srgbClr val="000066"/>
          </a:solidFill>
          <a:latin typeface="+mn-lt"/>
          <a:cs typeface="+mn-cs"/>
        </a:defRPr>
      </a:lvl9pPr>
    </p:bodyStyle>
    <p:otherStyle>
      <a:defPPr>
        <a:defRPr lang="en-US"/>
      </a:defPPr>
      <a:lvl1pPr marL="0" algn="l" defTabSz="822582" rtl="0" eaLnBrk="1" latinLnBrk="0" hangingPunct="1">
        <a:defRPr sz="1620" kern="1200">
          <a:solidFill>
            <a:schemeClr val="tx1"/>
          </a:solidFill>
          <a:latin typeface="+mn-lt"/>
          <a:ea typeface="+mn-ea"/>
          <a:cs typeface="+mn-cs"/>
        </a:defRPr>
      </a:lvl1pPr>
      <a:lvl2pPr marL="411292" algn="l" defTabSz="822582" rtl="0" eaLnBrk="1" latinLnBrk="0" hangingPunct="1">
        <a:defRPr sz="1620" kern="1200">
          <a:solidFill>
            <a:schemeClr val="tx1"/>
          </a:solidFill>
          <a:latin typeface="+mn-lt"/>
          <a:ea typeface="+mn-ea"/>
          <a:cs typeface="+mn-cs"/>
        </a:defRPr>
      </a:lvl2pPr>
      <a:lvl3pPr marL="822582" algn="l" defTabSz="822582" rtl="0" eaLnBrk="1" latinLnBrk="0" hangingPunct="1">
        <a:defRPr sz="1620" kern="1200">
          <a:solidFill>
            <a:schemeClr val="tx1"/>
          </a:solidFill>
          <a:latin typeface="+mn-lt"/>
          <a:ea typeface="+mn-ea"/>
          <a:cs typeface="+mn-cs"/>
        </a:defRPr>
      </a:lvl3pPr>
      <a:lvl4pPr marL="1233874" algn="l" defTabSz="822582" rtl="0" eaLnBrk="1" latinLnBrk="0" hangingPunct="1">
        <a:defRPr sz="1620" kern="1200">
          <a:solidFill>
            <a:schemeClr val="tx1"/>
          </a:solidFill>
          <a:latin typeface="+mn-lt"/>
          <a:ea typeface="+mn-ea"/>
          <a:cs typeface="+mn-cs"/>
        </a:defRPr>
      </a:lvl4pPr>
      <a:lvl5pPr marL="1645165" algn="l" defTabSz="822582" rtl="0" eaLnBrk="1" latinLnBrk="0" hangingPunct="1">
        <a:defRPr sz="1620" kern="1200">
          <a:solidFill>
            <a:schemeClr val="tx1"/>
          </a:solidFill>
          <a:latin typeface="+mn-lt"/>
          <a:ea typeface="+mn-ea"/>
          <a:cs typeface="+mn-cs"/>
        </a:defRPr>
      </a:lvl5pPr>
      <a:lvl6pPr marL="2056454" algn="l" defTabSz="822582" rtl="0" eaLnBrk="1" latinLnBrk="0" hangingPunct="1">
        <a:defRPr sz="1620" kern="1200">
          <a:solidFill>
            <a:schemeClr val="tx1"/>
          </a:solidFill>
          <a:latin typeface="+mn-lt"/>
          <a:ea typeface="+mn-ea"/>
          <a:cs typeface="+mn-cs"/>
        </a:defRPr>
      </a:lvl6pPr>
      <a:lvl7pPr marL="2467747" algn="l" defTabSz="822582" rtl="0" eaLnBrk="1" latinLnBrk="0" hangingPunct="1">
        <a:defRPr sz="1620" kern="1200">
          <a:solidFill>
            <a:schemeClr val="tx1"/>
          </a:solidFill>
          <a:latin typeface="+mn-lt"/>
          <a:ea typeface="+mn-ea"/>
          <a:cs typeface="+mn-cs"/>
        </a:defRPr>
      </a:lvl7pPr>
      <a:lvl8pPr marL="2879039" algn="l" defTabSz="822582" rtl="0" eaLnBrk="1" latinLnBrk="0" hangingPunct="1">
        <a:defRPr sz="1620" kern="1200">
          <a:solidFill>
            <a:schemeClr val="tx1"/>
          </a:solidFill>
          <a:latin typeface="+mn-lt"/>
          <a:ea typeface="+mn-ea"/>
          <a:cs typeface="+mn-cs"/>
        </a:defRPr>
      </a:lvl8pPr>
      <a:lvl9pPr marL="3290329" algn="l" defTabSz="822582" rtl="0" eaLnBrk="1" latinLnBrk="0" hangingPunct="1">
        <a:defRPr sz="16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WHO-EN-BW-H"/>
          <p:cNvPicPr>
            <a:picLocks noChangeAspect="1" noChangeArrowheads="1"/>
          </p:cNvPicPr>
          <p:nvPr userDrawn="1"/>
        </p:nvPicPr>
        <p:blipFill>
          <a:blip r:embed="rId15" cstate="print">
            <a:lum contrast="12000"/>
            <a:grayscl/>
            <a:biLevel thresh="50000"/>
            <a:extLst>
              <a:ext uri="{28A0092B-C50C-407E-A947-70E740481C1C}">
                <a14:useLocalDpi xmlns:a14="http://schemas.microsoft.com/office/drawing/2010/main" val="0"/>
              </a:ext>
            </a:extLst>
          </a:blip>
          <a:srcRect/>
          <a:stretch>
            <a:fillRect/>
          </a:stretch>
        </p:blipFill>
        <p:spPr bwMode="auto">
          <a:xfrm>
            <a:off x="9807483" y="6322377"/>
            <a:ext cx="2020353" cy="49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22"/>
          <p:cNvGrpSpPr>
            <a:grpSpLocks/>
          </p:cNvGrpSpPr>
          <p:nvPr userDrawn="1"/>
        </p:nvGrpSpPr>
        <p:grpSpPr bwMode="auto">
          <a:xfrm>
            <a:off x="1806" y="6107843"/>
            <a:ext cx="12160032" cy="763120"/>
            <a:chOff x="1" y="4242"/>
            <a:chExt cx="6735" cy="530"/>
          </a:xfrm>
        </p:grpSpPr>
        <p:pic>
          <p:nvPicPr>
            <p:cNvPr id="1028" name="Picture 23" descr="Pictur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4242"/>
              <a:ext cx="673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4" descr="WHO-EN-B-H"/>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56" y="4335"/>
              <a:ext cx="89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9527863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defTabSz="1096434" rtl="0" eaLnBrk="0" fontAlgn="base" hangingPunct="0">
        <a:spcBef>
          <a:spcPct val="0"/>
        </a:spcBef>
        <a:spcAft>
          <a:spcPct val="0"/>
        </a:spcAft>
        <a:defRPr sz="4200" b="1">
          <a:solidFill>
            <a:srgbClr val="000066"/>
          </a:solidFill>
          <a:latin typeface="+mj-lt"/>
          <a:ea typeface="+mj-ea"/>
          <a:cs typeface="+mj-cs"/>
        </a:defRPr>
      </a:lvl1pPr>
      <a:lvl2pPr algn="ctr" defTabSz="1096434" rtl="0" eaLnBrk="0" fontAlgn="base" hangingPunct="0">
        <a:spcBef>
          <a:spcPct val="0"/>
        </a:spcBef>
        <a:spcAft>
          <a:spcPct val="0"/>
        </a:spcAft>
        <a:defRPr sz="4200" b="1">
          <a:solidFill>
            <a:srgbClr val="000066"/>
          </a:solidFill>
          <a:latin typeface="Arial" charset="0"/>
          <a:cs typeface="Arial" charset="0"/>
        </a:defRPr>
      </a:lvl2pPr>
      <a:lvl3pPr algn="ctr" defTabSz="1096434" rtl="0" eaLnBrk="0" fontAlgn="base" hangingPunct="0">
        <a:spcBef>
          <a:spcPct val="0"/>
        </a:spcBef>
        <a:spcAft>
          <a:spcPct val="0"/>
        </a:spcAft>
        <a:defRPr sz="4200" b="1">
          <a:solidFill>
            <a:srgbClr val="000066"/>
          </a:solidFill>
          <a:latin typeface="Arial" charset="0"/>
          <a:cs typeface="Arial" charset="0"/>
        </a:defRPr>
      </a:lvl3pPr>
      <a:lvl4pPr algn="ctr" defTabSz="1096434" rtl="0" eaLnBrk="0" fontAlgn="base" hangingPunct="0">
        <a:spcBef>
          <a:spcPct val="0"/>
        </a:spcBef>
        <a:spcAft>
          <a:spcPct val="0"/>
        </a:spcAft>
        <a:defRPr sz="4200" b="1">
          <a:solidFill>
            <a:srgbClr val="000066"/>
          </a:solidFill>
          <a:latin typeface="Arial" charset="0"/>
          <a:cs typeface="Arial" charset="0"/>
        </a:defRPr>
      </a:lvl4pPr>
      <a:lvl5pPr algn="ctr" defTabSz="1096434" rtl="0" eaLnBrk="0" fontAlgn="base" hangingPunct="0">
        <a:spcBef>
          <a:spcPct val="0"/>
        </a:spcBef>
        <a:spcAft>
          <a:spcPct val="0"/>
        </a:spcAft>
        <a:defRPr sz="4200" b="1">
          <a:solidFill>
            <a:srgbClr val="000066"/>
          </a:solidFill>
          <a:latin typeface="Arial" charset="0"/>
          <a:cs typeface="Arial" charset="0"/>
        </a:defRPr>
      </a:lvl5pPr>
      <a:lvl6pPr marL="480630" algn="ctr" defTabSz="1096434" rtl="0" fontAlgn="base">
        <a:spcBef>
          <a:spcPct val="0"/>
        </a:spcBef>
        <a:spcAft>
          <a:spcPct val="0"/>
        </a:spcAft>
        <a:defRPr sz="4200" b="1">
          <a:solidFill>
            <a:srgbClr val="000066"/>
          </a:solidFill>
          <a:latin typeface="Arial" charset="0"/>
          <a:cs typeface="Arial" charset="0"/>
        </a:defRPr>
      </a:lvl6pPr>
      <a:lvl7pPr marL="961255" algn="ctr" defTabSz="1096434" rtl="0" fontAlgn="base">
        <a:spcBef>
          <a:spcPct val="0"/>
        </a:spcBef>
        <a:spcAft>
          <a:spcPct val="0"/>
        </a:spcAft>
        <a:defRPr sz="4200" b="1">
          <a:solidFill>
            <a:srgbClr val="000066"/>
          </a:solidFill>
          <a:latin typeface="Arial" charset="0"/>
          <a:cs typeface="Arial" charset="0"/>
        </a:defRPr>
      </a:lvl7pPr>
      <a:lvl8pPr marL="1441885" algn="ctr" defTabSz="1096434" rtl="0" fontAlgn="base">
        <a:spcBef>
          <a:spcPct val="0"/>
        </a:spcBef>
        <a:spcAft>
          <a:spcPct val="0"/>
        </a:spcAft>
        <a:defRPr sz="4200" b="1">
          <a:solidFill>
            <a:srgbClr val="000066"/>
          </a:solidFill>
          <a:latin typeface="Arial" charset="0"/>
          <a:cs typeface="Arial" charset="0"/>
        </a:defRPr>
      </a:lvl8pPr>
      <a:lvl9pPr marL="1922513" algn="ctr" defTabSz="1096434" rtl="0" fontAlgn="base">
        <a:spcBef>
          <a:spcPct val="0"/>
        </a:spcBef>
        <a:spcAft>
          <a:spcPct val="0"/>
        </a:spcAft>
        <a:defRPr sz="4200" b="1">
          <a:solidFill>
            <a:srgbClr val="000066"/>
          </a:solidFill>
          <a:latin typeface="Arial" charset="0"/>
          <a:cs typeface="Arial" charset="0"/>
        </a:defRPr>
      </a:lvl9pPr>
    </p:titleStyle>
    <p:bodyStyle>
      <a:lvl1pPr marL="410537" indent="-410537" algn="l" defTabSz="1096434" rtl="0" eaLnBrk="0" fontAlgn="base" hangingPunct="0">
        <a:spcBef>
          <a:spcPct val="80000"/>
        </a:spcBef>
        <a:spcAft>
          <a:spcPct val="0"/>
        </a:spcAft>
        <a:buClr>
          <a:srgbClr val="1E7FB8"/>
        </a:buClr>
        <a:buFont typeface="Wingdings" pitchFamily="2" charset="2"/>
        <a:buChar char="l"/>
        <a:defRPr sz="3000">
          <a:solidFill>
            <a:srgbClr val="000066"/>
          </a:solidFill>
          <a:latin typeface="+mn-lt"/>
          <a:ea typeface="+mn-ea"/>
          <a:cs typeface="+mn-cs"/>
        </a:defRPr>
      </a:lvl1pPr>
      <a:lvl2pPr marL="966264" indent="-338778" algn="l" defTabSz="1096434" rtl="0" eaLnBrk="0" fontAlgn="base" hangingPunct="0">
        <a:spcBef>
          <a:spcPct val="20000"/>
        </a:spcBef>
        <a:spcAft>
          <a:spcPct val="0"/>
        </a:spcAft>
        <a:buClr>
          <a:srgbClr val="1E7FB8"/>
        </a:buClr>
        <a:buFont typeface="Arial" pitchFamily="34" charset="0"/>
        <a:buChar char="–"/>
        <a:defRPr sz="2520">
          <a:solidFill>
            <a:srgbClr val="000066"/>
          </a:solidFill>
          <a:latin typeface="+mn-lt"/>
          <a:cs typeface="+mn-cs"/>
        </a:defRPr>
      </a:lvl2pPr>
      <a:lvl3pPr marL="1506972" indent="-323756" algn="l" defTabSz="1096434" rtl="0" eaLnBrk="0" fontAlgn="base" hangingPunct="0">
        <a:spcBef>
          <a:spcPct val="20000"/>
        </a:spcBef>
        <a:spcAft>
          <a:spcPct val="0"/>
        </a:spcAft>
        <a:buClr>
          <a:srgbClr val="1E7FB8"/>
        </a:buClr>
        <a:buChar char="•"/>
        <a:defRPr sz="2520">
          <a:solidFill>
            <a:srgbClr val="000066"/>
          </a:solidFill>
          <a:latin typeface="Arial Narrow" pitchFamily="34" charset="0"/>
          <a:cs typeface="+mn-cs"/>
        </a:defRPr>
      </a:lvl3pPr>
      <a:lvl4pPr marL="1995943" indent="-272023" algn="l" defTabSz="1096434" rtl="0" eaLnBrk="0" fontAlgn="base" hangingPunct="0">
        <a:spcBef>
          <a:spcPct val="20000"/>
        </a:spcBef>
        <a:spcAft>
          <a:spcPct val="0"/>
        </a:spcAft>
        <a:buClr>
          <a:srgbClr val="1E7FB8"/>
        </a:buClr>
        <a:buChar char="–"/>
        <a:defRPr sz="2520">
          <a:solidFill>
            <a:srgbClr val="000066"/>
          </a:solidFill>
          <a:latin typeface="Arial Narrow" pitchFamily="34" charset="0"/>
          <a:cs typeface="+mn-cs"/>
        </a:defRPr>
      </a:lvl4pPr>
      <a:lvl5pPr marL="2384785" indent="-173561" algn="r" defTabSz="1096434" rtl="1" eaLnBrk="0" fontAlgn="base" hangingPunct="0">
        <a:spcBef>
          <a:spcPct val="20000"/>
        </a:spcBef>
        <a:spcAft>
          <a:spcPct val="0"/>
        </a:spcAft>
        <a:buChar char="»"/>
        <a:defRPr sz="2400">
          <a:solidFill>
            <a:srgbClr val="000066"/>
          </a:solidFill>
          <a:latin typeface="+mn-lt"/>
          <a:cs typeface="+mn-cs"/>
        </a:defRPr>
      </a:lvl5pPr>
      <a:lvl6pPr marL="2865414" indent="-173561" algn="r" defTabSz="1096434" rtl="1" fontAlgn="base">
        <a:spcBef>
          <a:spcPct val="20000"/>
        </a:spcBef>
        <a:spcAft>
          <a:spcPct val="0"/>
        </a:spcAft>
        <a:buChar char="»"/>
        <a:defRPr sz="2400">
          <a:solidFill>
            <a:srgbClr val="000066"/>
          </a:solidFill>
          <a:latin typeface="+mn-lt"/>
          <a:cs typeface="+mn-cs"/>
        </a:defRPr>
      </a:lvl6pPr>
      <a:lvl7pPr marL="3346043" indent="-173561" algn="r" defTabSz="1096434" rtl="1" fontAlgn="base">
        <a:spcBef>
          <a:spcPct val="20000"/>
        </a:spcBef>
        <a:spcAft>
          <a:spcPct val="0"/>
        </a:spcAft>
        <a:buChar char="»"/>
        <a:defRPr sz="2400">
          <a:solidFill>
            <a:srgbClr val="000066"/>
          </a:solidFill>
          <a:latin typeface="+mn-lt"/>
          <a:cs typeface="+mn-cs"/>
        </a:defRPr>
      </a:lvl7pPr>
      <a:lvl8pPr marL="3826672" indent="-173561" algn="r" defTabSz="1096434" rtl="1" fontAlgn="base">
        <a:spcBef>
          <a:spcPct val="20000"/>
        </a:spcBef>
        <a:spcAft>
          <a:spcPct val="0"/>
        </a:spcAft>
        <a:buChar char="»"/>
        <a:defRPr sz="2400">
          <a:solidFill>
            <a:srgbClr val="000066"/>
          </a:solidFill>
          <a:latin typeface="+mn-lt"/>
          <a:cs typeface="+mn-cs"/>
        </a:defRPr>
      </a:lvl8pPr>
      <a:lvl9pPr marL="4307299" indent="-173561" algn="r" defTabSz="1096434" rtl="1" fontAlgn="base">
        <a:spcBef>
          <a:spcPct val="20000"/>
        </a:spcBef>
        <a:spcAft>
          <a:spcPct val="0"/>
        </a:spcAft>
        <a:buChar char="»"/>
        <a:defRPr sz="2400">
          <a:solidFill>
            <a:srgbClr val="000066"/>
          </a:solidFill>
          <a:latin typeface="+mn-lt"/>
          <a:cs typeface="+mn-cs"/>
        </a:defRPr>
      </a:lvl9pPr>
    </p:bodyStyle>
    <p:otherStyle>
      <a:defPPr>
        <a:defRPr lang="en-US"/>
      </a:defPPr>
      <a:lvl1pPr marL="0" algn="l" defTabSz="961255" rtl="0" eaLnBrk="1" latinLnBrk="0" hangingPunct="1">
        <a:defRPr sz="1920" kern="1200">
          <a:solidFill>
            <a:schemeClr val="tx1"/>
          </a:solidFill>
          <a:latin typeface="+mn-lt"/>
          <a:ea typeface="+mn-ea"/>
          <a:cs typeface="+mn-cs"/>
        </a:defRPr>
      </a:lvl1pPr>
      <a:lvl2pPr marL="480630" algn="l" defTabSz="961255" rtl="0" eaLnBrk="1" latinLnBrk="0" hangingPunct="1">
        <a:defRPr sz="1920" kern="1200">
          <a:solidFill>
            <a:schemeClr val="tx1"/>
          </a:solidFill>
          <a:latin typeface="+mn-lt"/>
          <a:ea typeface="+mn-ea"/>
          <a:cs typeface="+mn-cs"/>
        </a:defRPr>
      </a:lvl2pPr>
      <a:lvl3pPr marL="961255" algn="l" defTabSz="961255" rtl="0" eaLnBrk="1" latinLnBrk="0" hangingPunct="1">
        <a:defRPr sz="1920" kern="1200">
          <a:solidFill>
            <a:schemeClr val="tx1"/>
          </a:solidFill>
          <a:latin typeface="+mn-lt"/>
          <a:ea typeface="+mn-ea"/>
          <a:cs typeface="+mn-cs"/>
        </a:defRPr>
      </a:lvl3pPr>
      <a:lvl4pPr marL="1441885" algn="l" defTabSz="961255" rtl="0" eaLnBrk="1" latinLnBrk="0" hangingPunct="1">
        <a:defRPr sz="1920" kern="1200">
          <a:solidFill>
            <a:schemeClr val="tx1"/>
          </a:solidFill>
          <a:latin typeface="+mn-lt"/>
          <a:ea typeface="+mn-ea"/>
          <a:cs typeface="+mn-cs"/>
        </a:defRPr>
      </a:lvl4pPr>
      <a:lvl5pPr marL="1922513" algn="l" defTabSz="961255" rtl="0" eaLnBrk="1" latinLnBrk="0" hangingPunct="1">
        <a:defRPr sz="1920" kern="1200">
          <a:solidFill>
            <a:schemeClr val="tx1"/>
          </a:solidFill>
          <a:latin typeface="+mn-lt"/>
          <a:ea typeface="+mn-ea"/>
          <a:cs typeface="+mn-cs"/>
        </a:defRPr>
      </a:lvl5pPr>
      <a:lvl6pPr marL="2403143" algn="l" defTabSz="961255" rtl="0" eaLnBrk="1" latinLnBrk="0" hangingPunct="1">
        <a:defRPr sz="1920" kern="1200">
          <a:solidFill>
            <a:schemeClr val="tx1"/>
          </a:solidFill>
          <a:latin typeface="+mn-lt"/>
          <a:ea typeface="+mn-ea"/>
          <a:cs typeface="+mn-cs"/>
        </a:defRPr>
      </a:lvl6pPr>
      <a:lvl7pPr marL="2883772" algn="l" defTabSz="961255" rtl="0" eaLnBrk="1" latinLnBrk="0" hangingPunct="1">
        <a:defRPr sz="1920" kern="1200">
          <a:solidFill>
            <a:schemeClr val="tx1"/>
          </a:solidFill>
          <a:latin typeface="+mn-lt"/>
          <a:ea typeface="+mn-ea"/>
          <a:cs typeface="+mn-cs"/>
        </a:defRPr>
      </a:lvl7pPr>
      <a:lvl8pPr marL="3364399" algn="l" defTabSz="961255" rtl="0" eaLnBrk="1" latinLnBrk="0" hangingPunct="1">
        <a:defRPr sz="1920" kern="1200">
          <a:solidFill>
            <a:schemeClr val="tx1"/>
          </a:solidFill>
          <a:latin typeface="+mn-lt"/>
          <a:ea typeface="+mn-ea"/>
          <a:cs typeface="+mn-cs"/>
        </a:defRPr>
      </a:lvl8pPr>
      <a:lvl9pPr marL="3845027" algn="l" defTabSz="961255" rtl="0" eaLnBrk="1" latinLnBrk="0" hangingPunct="1">
        <a:defRPr sz="192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8F34E0-E384-434D-9B0C-76BEFB4244D4}"/>
              </a:ext>
            </a:extLst>
          </p:cNvPr>
          <p:cNvSpPr>
            <a:spLocks noChangeArrowheads="1"/>
          </p:cNvSpPr>
          <p:nvPr userDrawn="1"/>
        </p:nvSpPr>
        <p:spPr bwMode="auto">
          <a:xfrm rot="5400000">
            <a:off x="-2681805" y="3325757"/>
            <a:ext cx="6858002" cy="206488"/>
          </a:xfrm>
          <a:prstGeom prst="rect">
            <a:avLst/>
          </a:prstGeom>
          <a:solidFill>
            <a:srgbClr val="30ACDF"/>
          </a:solidFill>
          <a:ln>
            <a:noFill/>
          </a:ln>
          <a:effectLst/>
        </p:spPr>
        <p:txBody>
          <a:bodyPr wrap="none" anchor="ctr"/>
          <a:lstStyle/>
          <a:p>
            <a:pPr marL="0" marR="0" lvl="0" indent="0" algn="l" defTabSz="1823863" rtl="0" eaLnBrk="1" fontAlgn="auto" latinLnBrk="0" hangingPunct="1">
              <a:lnSpc>
                <a:spcPct val="100000"/>
              </a:lnSpc>
              <a:spcBef>
                <a:spcPts val="0"/>
              </a:spcBef>
              <a:spcAft>
                <a:spcPts val="0"/>
              </a:spcAft>
              <a:buClrTx/>
              <a:buSzTx/>
              <a:buFontTx/>
              <a:buNone/>
              <a:tabLst/>
              <a:defRPr/>
            </a:pPr>
            <a:endParaRPr kumimoji="0" lang="en-GB" sz="7180" b="0" i="0" u="none" strike="noStrike" kern="1200" cap="none" spc="0" normalizeH="0" baseline="0" noProof="0" dirty="0">
              <a:ln>
                <a:noFill/>
              </a:ln>
              <a:solidFill>
                <a:srgbClr val="737572"/>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1F6CFD4B-8A6E-0F47-B2BA-98409F31E28F}"/>
              </a:ext>
            </a:extLst>
          </p:cNvPr>
          <p:cNvPicPr>
            <a:picLocks noChangeAspect="1"/>
          </p:cNvPicPr>
          <p:nvPr userDrawn="1"/>
        </p:nvPicPr>
        <p:blipFill rotWithShape="1">
          <a:blip r:embed="rId5" r:link="rId6"/>
          <a:srcRect t="243" r="565" b="88633"/>
          <a:stretch>
            <a:fillRect/>
          </a:stretch>
        </p:blipFill>
        <p:spPr>
          <a:xfrm rot="5400000" flipV="1">
            <a:off x="-3107025" y="3107024"/>
            <a:ext cx="6858000" cy="643953"/>
          </a:xfrm>
          <a:prstGeom prst="rect">
            <a:avLst/>
          </a:prstGeom>
        </p:spPr>
      </p:pic>
    </p:spTree>
    <p:extLst>
      <p:ext uri="{BB962C8B-B14F-4D97-AF65-F5344CB8AC3E}">
        <p14:creationId xmlns:p14="http://schemas.microsoft.com/office/powerpoint/2010/main" val="3681806510"/>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fr-FR"/>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8812" y="328247"/>
            <a:ext cx="8139813" cy="529808"/>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78813" y="1282758"/>
            <a:ext cx="11204214" cy="4635439"/>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cxnSp>
        <p:nvCxnSpPr>
          <p:cNvPr id="10" name="Straight Connector 9"/>
          <p:cNvCxnSpPr/>
          <p:nvPr userDrawn="1"/>
        </p:nvCxnSpPr>
        <p:spPr>
          <a:xfrm>
            <a:off x="478813" y="973015"/>
            <a:ext cx="1120421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a:stretch>
            <a:fillRect/>
          </a:stretch>
        </p:blipFill>
        <p:spPr>
          <a:xfrm>
            <a:off x="9946689" y="326520"/>
            <a:ext cx="1736338" cy="533262"/>
          </a:xfrm>
          <a:prstGeom prst="rect">
            <a:avLst/>
          </a:prstGeom>
        </p:spPr>
      </p:pic>
      <p:sp>
        <p:nvSpPr>
          <p:cNvPr id="7" name="Slide Number Placeholder 8">
            <a:extLst>
              <a:ext uri="{FF2B5EF4-FFF2-40B4-BE49-F238E27FC236}">
                <a16:creationId xmlns:a16="http://schemas.microsoft.com/office/drawing/2014/main" id="{D3B0923C-7EBC-4976-81DC-15885ECDB4EA}"/>
              </a:ext>
            </a:extLst>
          </p:cNvPr>
          <p:cNvSpPr>
            <a:spLocks noGrp="1"/>
          </p:cNvSpPr>
          <p:nvPr>
            <p:ph type="sldNum" sz="quarter" idx="4"/>
          </p:nvPr>
        </p:nvSpPr>
        <p:spPr bwMode="gray">
          <a:xfrm flipH="1">
            <a:off x="11677405" y="6569076"/>
            <a:ext cx="517990" cy="288924"/>
          </a:xfrm>
          <a:prstGeom prst="rect">
            <a:avLst/>
          </a:prstGeom>
        </p:spPr>
        <p:txBody>
          <a:bodyPr/>
          <a:lstStyle>
            <a:lvl1pPr>
              <a:defRPr sz="1097">
                <a:solidFill>
                  <a:schemeClr val="tx1"/>
                </a:solidFill>
              </a:defRPr>
            </a:lvl1pPr>
          </a:lstStyle>
          <a:p>
            <a:fld id="{A74CE0EA-F3B5-4684-BA10-C594598FDB9C}" type="slidenum">
              <a:rPr lang="en-GB" smtClean="0"/>
              <a:pPr/>
              <a:t>‹#›</a:t>
            </a:fld>
            <a:endParaRPr lang="en-GB"/>
          </a:p>
        </p:txBody>
      </p:sp>
    </p:spTree>
    <p:extLst>
      <p:ext uri="{BB962C8B-B14F-4D97-AF65-F5344CB8AC3E}">
        <p14:creationId xmlns:p14="http://schemas.microsoft.com/office/powerpoint/2010/main" val="2638845477"/>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Lst>
  <p:hf hdr="0" ftr="0" dt="0"/>
  <p:txStyles>
    <p:titleStyle>
      <a:lvl1pPr algn="l" defTabSz="912114" rtl="0" eaLnBrk="1" latinLnBrk="0" hangingPunct="1">
        <a:lnSpc>
          <a:spcPct val="90000"/>
        </a:lnSpc>
        <a:spcBef>
          <a:spcPct val="0"/>
        </a:spcBef>
        <a:buNone/>
        <a:defRPr sz="2394" b="0" i="0" kern="1200">
          <a:solidFill>
            <a:schemeClr val="accent1"/>
          </a:solidFill>
          <a:latin typeface="Helvetica Neue LT Std 67 Medium Condensed" charset="0"/>
          <a:ea typeface="Helvetica Neue LT Std 67 Medium Condensed" charset="0"/>
          <a:cs typeface="Helvetica Neue LT Std 67 Medium Condensed" charset="0"/>
        </a:defRPr>
      </a:lvl1pPr>
    </p:titleStyle>
    <p:bodyStyle>
      <a:lvl1pPr marL="0" indent="0" algn="l" defTabSz="912114" rtl="0" eaLnBrk="1" latinLnBrk="0" hangingPunct="1">
        <a:lnSpc>
          <a:spcPct val="110000"/>
        </a:lnSpc>
        <a:spcBef>
          <a:spcPts val="998"/>
        </a:spcBef>
        <a:spcAft>
          <a:spcPts val="599"/>
        </a:spcAft>
        <a:buClr>
          <a:schemeClr val="tx1"/>
        </a:buClr>
        <a:buSzPct val="80000"/>
        <a:buFontTx/>
        <a:buNone/>
        <a:defRPr sz="1397" b="0" kern="1200">
          <a:solidFill>
            <a:schemeClr val="bg2">
              <a:lumMod val="25000"/>
            </a:schemeClr>
          </a:solidFill>
          <a:latin typeface="+mn-lt"/>
          <a:ea typeface="+mn-ea"/>
          <a:cs typeface="Times New Roman" panose="02020603050405020304" pitchFamily="18" charset="0"/>
        </a:defRPr>
      </a:lvl1pPr>
      <a:lvl2pPr marL="465558" indent="-285036" algn="l" defTabSz="912114" rtl="0" eaLnBrk="1" latinLnBrk="0" hangingPunct="1">
        <a:lnSpc>
          <a:spcPct val="110000"/>
        </a:lnSpc>
        <a:spcBef>
          <a:spcPts val="499"/>
        </a:spcBef>
        <a:spcAft>
          <a:spcPts val="599"/>
        </a:spcAft>
        <a:buClr>
          <a:schemeClr val="tx1"/>
        </a:buClr>
        <a:buSzPct val="100000"/>
        <a:buFont typeface="Arial" panose="020B0604020202020204" pitchFamily="34" charset="0"/>
        <a:buChar char="•"/>
        <a:defRPr sz="1397" kern="1200">
          <a:solidFill>
            <a:schemeClr val="bg2">
              <a:lumMod val="25000"/>
            </a:schemeClr>
          </a:solidFill>
          <a:latin typeface="+mn-lt"/>
          <a:ea typeface="+mn-ea"/>
          <a:cs typeface="+mn-cs"/>
        </a:defRPr>
      </a:lvl2pPr>
      <a:lvl3pPr marL="825019" indent="-285036" algn="l" defTabSz="912114" rtl="0" eaLnBrk="1" latinLnBrk="0" hangingPunct="1">
        <a:lnSpc>
          <a:spcPct val="110000"/>
        </a:lnSpc>
        <a:spcBef>
          <a:spcPts val="499"/>
        </a:spcBef>
        <a:spcAft>
          <a:spcPts val="599"/>
        </a:spcAft>
        <a:buClr>
          <a:schemeClr val="tx1"/>
        </a:buClr>
        <a:buSzPct val="100000"/>
        <a:buFont typeface="Arial" panose="020B0604020202020204" pitchFamily="34" charset="0"/>
        <a:buChar char="•"/>
        <a:defRPr sz="1397" kern="1200">
          <a:solidFill>
            <a:schemeClr val="bg2">
              <a:lumMod val="25000"/>
            </a:schemeClr>
          </a:solidFill>
          <a:latin typeface="+mn-lt"/>
          <a:ea typeface="+mn-ea"/>
          <a:cs typeface="+mn-cs"/>
        </a:defRPr>
      </a:lvl3pPr>
      <a:lvl4pPr marL="1176564" indent="-285036" algn="l" defTabSz="912114" rtl="0" eaLnBrk="1" latinLnBrk="0" hangingPunct="1">
        <a:lnSpc>
          <a:spcPct val="110000"/>
        </a:lnSpc>
        <a:spcBef>
          <a:spcPts val="499"/>
        </a:spcBef>
        <a:spcAft>
          <a:spcPts val="599"/>
        </a:spcAft>
        <a:buClr>
          <a:schemeClr val="tx1"/>
        </a:buClr>
        <a:buSzPct val="100000"/>
        <a:buFont typeface="Arial" panose="020B0604020202020204" pitchFamily="34" charset="0"/>
        <a:buChar char="•"/>
        <a:tabLst>
          <a:tab pos="1072051" algn="l"/>
        </a:tabLst>
        <a:defRPr sz="1397" kern="1200">
          <a:solidFill>
            <a:schemeClr val="bg2">
              <a:lumMod val="25000"/>
            </a:schemeClr>
          </a:solidFill>
          <a:latin typeface="+mn-lt"/>
          <a:ea typeface="+mn-ea"/>
          <a:cs typeface="+mn-cs"/>
        </a:defRPr>
      </a:lvl4pPr>
      <a:lvl5pPr marL="1612035" indent="-357878" algn="l" defTabSz="912114" rtl="0" eaLnBrk="1" latinLnBrk="0" hangingPunct="1">
        <a:lnSpc>
          <a:spcPct val="110000"/>
        </a:lnSpc>
        <a:spcBef>
          <a:spcPts val="499"/>
        </a:spcBef>
        <a:spcAft>
          <a:spcPts val="599"/>
        </a:spcAft>
        <a:buClr>
          <a:schemeClr val="tx1"/>
        </a:buClr>
        <a:buSzPct val="100000"/>
        <a:buFont typeface="Arial" panose="020B0604020202020204" pitchFamily="34" charset="0"/>
        <a:buChar char="•"/>
        <a:defRPr sz="1397" kern="1200">
          <a:solidFill>
            <a:schemeClr val="bg2">
              <a:lumMod val="25000"/>
            </a:schemeClr>
          </a:solidFill>
          <a:latin typeface="+mn-lt"/>
          <a:ea typeface="+mn-ea"/>
          <a:cs typeface="+mn-cs"/>
        </a:defRPr>
      </a:lvl5pPr>
      <a:lvl6pPr marL="2057008" indent="-357878" algn="l" defTabSz="912114" rtl="0" eaLnBrk="1" latinLnBrk="0" hangingPunct="1">
        <a:lnSpc>
          <a:spcPct val="90000"/>
        </a:lnSpc>
        <a:spcBef>
          <a:spcPts val="499"/>
        </a:spcBef>
        <a:buClr>
          <a:schemeClr val="tx1"/>
        </a:buClr>
        <a:buFont typeface="Arial" panose="020B0604020202020204" pitchFamily="34" charset="0"/>
        <a:buChar char="•"/>
        <a:defRPr sz="1397" kern="1200">
          <a:solidFill>
            <a:schemeClr val="bg2">
              <a:lumMod val="25000"/>
            </a:schemeClr>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NTD"/>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6162740"/>
            <a:ext cx="12161838"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12161838"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ja-JP"/>
              <a:t>Click to edit Master title style</a:t>
            </a:r>
          </a:p>
        </p:txBody>
      </p:sp>
      <p:sp>
        <p:nvSpPr>
          <p:cNvPr id="1028" name="Rectangle 3"/>
          <p:cNvSpPr>
            <a:spLocks noGrp="1" noChangeArrowheads="1"/>
          </p:cNvSpPr>
          <p:nvPr>
            <p:ph type="body" idx="1"/>
          </p:nvPr>
        </p:nvSpPr>
        <p:spPr bwMode="auto">
          <a:xfrm>
            <a:off x="589090" y="1381125"/>
            <a:ext cx="11027999"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p:txBody>
      </p:sp>
      <p:sp>
        <p:nvSpPr>
          <p:cNvPr id="1029" name="Line 4"/>
          <p:cNvSpPr>
            <a:spLocks noChangeShapeType="1"/>
          </p:cNvSpPr>
          <p:nvPr/>
        </p:nvSpPr>
        <p:spPr bwMode="auto">
          <a:xfrm>
            <a:off x="0" y="1246188"/>
            <a:ext cx="12161838"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pic>
        <p:nvPicPr>
          <p:cNvPr id="1030" name="Picture 10" descr="who_logo"/>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10487474" y="6308725"/>
            <a:ext cx="145899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53819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NTD"/>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6162740"/>
            <a:ext cx="12161838"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12161838"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ja-JP"/>
              <a:t>Click to edit Master title style</a:t>
            </a:r>
          </a:p>
        </p:txBody>
      </p:sp>
      <p:sp>
        <p:nvSpPr>
          <p:cNvPr id="1028" name="Rectangle 3"/>
          <p:cNvSpPr>
            <a:spLocks noGrp="1" noChangeArrowheads="1"/>
          </p:cNvSpPr>
          <p:nvPr>
            <p:ph type="body" idx="1"/>
          </p:nvPr>
        </p:nvSpPr>
        <p:spPr bwMode="auto">
          <a:xfrm>
            <a:off x="589090" y="1381125"/>
            <a:ext cx="11027999"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p:txBody>
      </p:sp>
      <p:sp>
        <p:nvSpPr>
          <p:cNvPr id="1029" name="Line 4"/>
          <p:cNvSpPr>
            <a:spLocks noChangeShapeType="1"/>
          </p:cNvSpPr>
          <p:nvPr/>
        </p:nvSpPr>
        <p:spPr bwMode="auto">
          <a:xfrm>
            <a:off x="0" y="1246188"/>
            <a:ext cx="12161838"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0896" tIns="45448" rIns="90896" bIns="45448"/>
          <a:lstStyle/>
          <a:p>
            <a:pPr defTabSz="909088" fontAlgn="base">
              <a:spcBef>
                <a:spcPct val="0"/>
              </a:spcBef>
              <a:spcAft>
                <a:spcPct val="0"/>
              </a:spcAft>
            </a:pPr>
            <a:endParaRPr lang="en-GB">
              <a:solidFill>
                <a:srgbClr val="000000"/>
              </a:solidFill>
            </a:endParaRPr>
          </a:p>
        </p:txBody>
      </p:sp>
      <p:pic>
        <p:nvPicPr>
          <p:cNvPr id="1030" name="Picture 10" descr="who_logo"/>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0487474" y="6308725"/>
            <a:ext cx="145899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12721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4467" algn="ctr" rtl="0" fontAlgn="base">
        <a:spcBef>
          <a:spcPct val="0"/>
        </a:spcBef>
        <a:spcAft>
          <a:spcPct val="0"/>
        </a:spcAft>
        <a:defRPr sz="3500" b="1">
          <a:solidFill>
            <a:srgbClr val="000066"/>
          </a:solidFill>
          <a:latin typeface="Arial" charset="0"/>
          <a:cs typeface="Arial" charset="0"/>
        </a:defRPr>
      </a:lvl6pPr>
      <a:lvl7pPr marL="908928" algn="ctr" rtl="0" fontAlgn="base">
        <a:spcBef>
          <a:spcPct val="0"/>
        </a:spcBef>
        <a:spcAft>
          <a:spcPct val="0"/>
        </a:spcAft>
        <a:defRPr sz="3500" b="1">
          <a:solidFill>
            <a:srgbClr val="000066"/>
          </a:solidFill>
          <a:latin typeface="Arial" charset="0"/>
          <a:cs typeface="Arial" charset="0"/>
        </a:defRPr>
      </a:lvl7pPr>
      <a:lvl8pPr marL="1363394" algn="ctr" rtl="0" fontAlgn="base">
        <a:spcBef>
          <a:spcPct val="0"/>
        </a:spcBef>
        <a:spcAft>
          <a:spcPct val="0"/>
        </a:spcAft>
        <a:defRPr sz="3500" b="1">
          <a:solidFill>
            <a:srgbClr val="000066"/>
          </a:solidFill>
          <a:latin typeface="Arial" charset="0"/>
          <a:cs typeface="Arial" charset="0"/>
        </a:defRPr>
      </a:lvl8pPr>
      <a:lvl9pPr marL="1817863" algn="ctr" rtl="0" fontAlgn="base">
        <a:spcBef>
          <a:spcPct val="0"/>
        </a:spcBef>
        <a:spcAft>
          <a:spcPct val="0"/>
        </a:spcAft>
        <a:defRPr sz="3500" b="1">
          <a:solidFill>
            <a:srgbClr val="000066"/>
          </a:solidFill>
          <a:latin typeface="Arial" charset="0"/>
          <a:cs typeface="Arial" charset="0"/>
        </a:defRPr>
      </a:lvl9pPr>
    </p:titleStyle>
    <p:bodyStyle>
      <a:lvl1pPr marL="339329" indent="-339329"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798597" indent="-277771"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46848" indent="-266728"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2465" indent="-224117"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76011" indent="-143627" algn="r" rtl="1" eaLnBrk="0" fontAlgn="base" hangingPunct="0">
        <a:spcBef>
          <a:spcPct val="20000"/>
        </a:spcBef>
        <a:spcAft>
          <a:spcPct val="0"/>
        </a:spcAft>
        <a:buChar char="»"/>
        <a:defRPr sz="2000">
          <a:solidFill>
            <a:srgbClr val="000066"/>
          </a:solidFill>
          <a:latin typeface="+mn-lt"/>
          <a:cs typeface="+mn-cs"/>
        </a:defRPr>
      </a:lvl5pPr>
      <a:lvl6pPr marL="2431705" indent="-145173" algn="r" rtl="1" fontAlgn="base">
        <a:spcBef>
          <a:spcPct val="20000"/>
        </a:spcBef>
        <a:spcAft>
          <a:spcPct val="0"/>
        </a:spcAft>
        <a:buChar char="»"/>
        <a:defRPr sz="2000">
          <a:solidFill>
            <a:srgbClr val="000066"/>
          </a:solidFill>
          <a:latin typeface="+mn-lt"/>
          <a:cs typeface="+mn-cs"/>
        </a:defRPr>
      </a:lvl6pPr>
      <a:lvl7pPr marL="2886169" indent="-145173" algn="r" rtl="1" fontAlgn="base">
        <a:spcBef>
          <a:spcPct val="20000"/>
        </a:spcBef>
        <a:spcAft>
          <a:spcPct val="0"/>
        </a:spcAft>
        <a:buChar char="»"/>
        <a:defRPr sz="2000">
          <a:solidFill>
            <a:srgbClr val="000066"/>
          </a:solidFill>
          <a:latin typeface="+mn-lt"/>
          <a:cs typeface="+mn-cs"/>
        </a:defRPr>
      </a:lvl7pPr>
      <a:lvl8pPr marL="3340640" indent="-145173" algn="r" rtl="1" fontAlgn="base">
        <a:spcBef>
          <a:spcPct val="20000"/>
        </a:spcBef>
        <a:spcAft>
          <a:spcPct val="0"/>
        </a:spcAft>
        <a:buChar char="»"/>
        <a:defRPr sz="2000">
          <a:solidFill>
            <a:srgbClr val="000066"/>
          </a:solidFill>
          <a:latin typeface="+mn-lt"/>
          <a:cs typeface="+mn-cs"/>
        </a:defRPr>
      </a:lvl8pPr>
      <a:lvl9pPr marL="3795100" indent="-145173"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08928" rtl="0" eaLnBrk="1" latinLnBrk="0" hangingPunct="1">
        <a:defRPr sz="1800" kern="1200">
          <a:solidFill>
            <a:schemeClr val="tx1"/>
          </a:solidFill>
          <a:latin typeface="+mn-lt"/>
          <a:ea typeface="+mn-ea"/>
          <a:cs typeface="+mn-cs"/>
        </a:defRPr>
      </a:lvl1pPr>
      <a:lvl2pPr marL="454467" algn="l" defTabSz="908928" rtl="0" eaLnBrk="1" latinLnBrk="0" hangingPunct="1">
        <a:defRPr sz="1800" kern="1200">
          <a:solidFill>
            <a:schemeClr val="tx1"/>
          </a:solidFill>
          <a:latin typeface="+mn-lt"/>
          <a:ea typeface="+mn-ea"/>
          <a:cs typeface="+mn-cs"/>
        </a:defRPr>
      </a:lvl2pPr>
      <a:lvl3pPr marL="908928" algn="l" defTabSz="908928" rtl="0" eaLnBrk="1" latinLnBrk="0" hangingPunct="1">
        <a:defRPr sz="1800" kern="1200">
          <a:solidFill>
            <a:schemeClr val="tx1"/>
          </a:solidFill>
          <a:latin typeface="+mn-lt"/>
          <a:ea typeface="+mn-ea"/>
          <a:cs typeface="+mn-cs"/>
        </a:defRPr>
      </a:lvl3pPr>
      <a:lvl4pPr marL="1363394" algn="l" defTabSz="908928" rtl="0" eaLnBrk="1" latinLnBrk="0" hangingPunct="1">
        <a:defRPr sz="1800" kern="1200">
          <a:solidFill>
            <a:schemeClr val="tx1"/>
          </a:solidFill>
          <a:latin typeface="+mn-lt"/>
          <a:ea typeface="+mn-ea"/>
          <a:cs typeface="+mn-cs"/>
        </a:defRPr>
      </a:lvl4pPr>
      <a:lvl5pPr marL="1817863" algn="l" defTabSz="908928" rtl="0" eaLnBrk="1" latinLnBrk="0" hangingPunct="1">
        <a:defRPr sz="1800" kern="1200">
          <a:solidFill>
            <a:schemeClr val="tx1"/>
          </a:solidFill>
          <a:latin typeface="+mn-lt"/>
          <a:ea typeface="+mn-ea"/>
          <a:cs typeface="+mn-cs"/>
        </a:defRPr>
      </a:lvl5pPr>
      <a:lvl6pPr marL="2272324" algn="l" defTabSz="908928" rtl="0" eaLnBrk="1" latinLnBrk="0" hangingPunct="1">
        <a:defRPr sz="1800" kern="1200">
          <a:solidFill>
            <a:schemeClr val="tx1"/>
          </a:solidFill>
          <a:latin typeface="+mn-lt"/>
          <a:ea typeface="+mn-ea"/>
          <a:cs typeface="+mn-cs"/>
        </a:defRPr>
      </a:lvl6pPr>
      <a:lvl7pPr marL="2726787" algn="l" defTabSz="908928" rtl="0" eaLnBrk="1" latinLnBrk="0" hangingPunct="1">
        <a:defRPr sz="1800" kern="1200">
          <a:solidFill>
            <a:schemeClr val="tx1"/>
          </a:solidFill>
          <a:latin typeface="+mn-lt"/>
          <a:ea typeface="+mn-ea"/>
          <a:cs typeface="+mn-cs"/>
        </a:defRPr>
      </a:lvl7pPr>
      <a:lvl8pPr marL="3181258" algn="l" defTabSz="908928" rtl="0" eaLnBrk="1" latinLnBrk="0" hangingPunct="1">
        <a:defRPr sz="1800" kern="1200">
          <a:solidFill>
            <a:schemeClr val="tx1"/>
          </a:solidFill>
          <a:latin typeface="+mn-lt"/>
          <a:ea typeface="+mn-ea"/>
          <a:cs typeface="+mn-cs"/>
        </a:defRPr>
      </a:lvl8pPr>
      <a:lvl9pPr marL="3635719" algn="l" defTabSz="9089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4"/>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415"/>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BC4C2-9A77-45C7-859E-AD278ECAE39E}"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4155297" y="6356415"/>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15984" y="6356415"/>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19498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NTD"/>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6162740"/>
            <a:ext cx="12161838"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12161838"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ja-JP"/>
              <a:t>Click to edit Master title style</a:t>
            </a:r>
          </a:p>
        </p:txBody>
      </p:sp>
      <p:sp>
        <p:nvSpPr>
          <p:cNvPr id="1028" name="Rectangle 3"/>
          <p:cNvSpPr>
            <a:spLocks noGrp="1" noChangeArrowheads="1"/>
          </p:cNvSpPr>
          <p:nvPr>
            <p:ph type="body" idx="1"/>
          </p:nvPr>
        </p:nvSpPr>
        <p:spPr bwMode="auto">
          <a:xfrm>
            <a:off x="589090" y="1381125"/>
            <a:ext cx="11027999"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p:txBody>
      </p:sp>
      <p:sp>
        <p:nvSpPr>
          <p:cNvPr id="1029" name="Line 4"/>
          <p:cNvSpPr>
            <a:spLocks noChangeShapeType="1"/>
          </p:cNvSpPr>
          <p:nvPr/>
        </p:nvSpPr>
        <p:spPr bwMode="auto">
          <a:xfrm>
            <a:off x="0" y="1246188"/>
            <a:ext cx="12161838"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0896" tIns="45448" rIns="90896" bIns="45448"/>
          <a:lstStyle/>
          <a:p>
            <a:pPr defTabSz="909088" fontAlgn="base">
              <a:spcBef>
                <a:spcPct val="0"/>
              </a:spcBef>
              <a:spcAft>
                <a:spcPct val="0"/>
              </a:spcAft>
            </a:pPr>
            <a:endParaRPr lang="en-GB">
              <a:solidFill>
                <a:srgbClr val="000000"/>
              </a:solidFill>
            </a:endParaRPr>
          </a:p>
        </p:txBody>
      </p:sp>
      <p:pic>
        <p:nvPicPr>
          <p:cNvPr id="1030" name="Picture 10" descr="who_logo"/>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0487474" y="6308725"/>
            <a:ext cx="145899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65170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4467" algn="ctr" rtl="0" fontAlgn="base">
        <a:spcBef>
          <a:spcPct val="0"/>
        </a:spcBef>
        <a:spcAft>
          <a:spcPct val="0"/>
        </a:spcAft>
        <a:defRPr sz="3500" b="1">
          <a:solidFill>
            <a:srgbClr val="000066"/>
          </a:solidFill>
          <a:latin typeface="Arial" charset="0"/>
          <a:cs typeface="Arial" charset="0"/>
        </a:defRPr>
      </a:lvl6pPr>
      <a:lvl7pPr marL="908928" algn="ctr" rtl="0" fontAlgn="base">
        <a:spcBef>
          <a:spcPct val="0"/>
        </a:spcBef>
        <a:spcAft>
          <a:spcPct val="0"/>
        </a:spcAft>
        <a:defRPr sz="3500" b="1">
          <a:solidFill>
            <a:srgbClr val="000066"/>
          </a:solidFill>
          <a:latin typeface="Arial" charset="0"/>
          <a:cs typeface="Arial" charset="0"/>
        </a:defRPr>
      </a:lvl7pPr>
      <a:lvl8pPr marL="1363394" algn="ctr" rtl="0" fontAlgn="base">
        <a:spcBef>
          <a:spcPct val="0"/>
        </a:spcBef>
        <a:spcAft>
          <a:spcPct val="0"/>
        </a:spcAft>
        <a:defRPr sz="3500" b="1">
          <a:solidFill>
            <a:srgbClr val="000066"/>
          </a:solidFill>
          <a:latin typeface="Arial" charset="0"/>
          <a:cs typeface="Arial" charset="0"/>
        </a:defRPr>
      </a:lvl8pPr>
      <a:lvl9pPr marL="1817863" algn="ctr" rtl="0" fontAlgn="base">
        <a:spcBef>
          <a:spcPct val="0"/>
        </a:spcBef>
        <a:spcAft>
          <a:spcPct val="0"/>
        </a:spcAft>
        <a:defRPr sz="3500" b="1">
          <a:solidFill>
            <a:srgbClr val="000066"/>
          </a:solidFill>
          <a:latin typeface="Arial" charset="0"/>
          <a:cs typeface="Arial" charset="0"/>
        </a:defRPr>
      </a:lvl9pPr>
    </p:titleStyle>
    <p:bodyStyle>
      <a:lvl1pPr marL="339329" indent="-339329"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798597" indent="-277771"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46848" indent="-266728"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2465" indent="-224117"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76011" indent="-143627" algn="r" rtl="1" eaLnBrk="0" fontAlgn="base" hangingPunct="0">
        <a:spcBef>
          <a:spcPct val="20000"/>
        </a:spcBef>
        <a:spcAft>
          <a:spcPct val="0"/>
        </a:spcAft>
        <a:buChar char="»"/>
        <a:defRPr sz="2000">
          <a:solidFill>
            <a:srgbClr val="000066"/>
          </a:solidFill>
          <a:latin typeface="+mn-lt"/>
          <a:cs typeface="+mn-cs"/>
        </a:defRPr>
      </a:lvl5pPr>
      <a:lvl6pPr marL="2431705" indent="-145173" algn="r" rtl="1" fontAlgn="base">
        <a:spcBef>
          <a:spcPct val="20000"/>
        </a:spcBef>
        <a:spcAft>
          <a:spcPct val="0"/>
        </a:spcAft>
        <a:buChar char="»"/>
        <a:defRPr sz="2000">
          <a:solidFill>
            <a:srgbClr val="000066"/>
          </a:solidFill>
          <a:latin typeface="+mn-lt"/>
          <a:cs typeface="+mn-cs"/>
        </a:defRPr>
      </a:lvl6pPr>
      <a:lvl7pPr marL="2886169" indent="-145173" algn="r" rtl="1" fontAlgn="base">
        <a:spcBef>
          <a:spcPct val="20000"/>
        </a:spcBef>
        <a:spcAft>
          <a:spcPct val="0"/>
        </a:spcAft>
        <a:buChar char="»"/>
        <a:defRPr sz="2000">
          <a:solidFill>
            <a:srgbClr val="000066"/>
          </a:solidFill>
          <a:latin typeface="+mn-lt"/>
          <a:cs typeface="+mn-cs"/>
        </a:defRPr>
      </a:lvl7pPr>
      <a:lvl8pPr marL="3340640" indent="-145173" algn="r" rtl="1" fontAlgn="base">
        <a:spcBef>
          <a:spcPct val="20000"/>
        </a:spcBef>
        <a:spcAft>
          <a:spcPct val="0"/>
        </a:spcAft>
        <a:buChar char="»"/>
        <a:defRPr sz="2000">
          <a:solidFill>
            <a:srgbClr val="000066"/>
          </a:solidFill>
          <a:latin typeface="+mn-lt"/>
          <a:cs typeface="+mn-cs"/>
        </a:defRPr>
      </a:lvl8pPr>
      <a:lvl9pPr marL="3795100" indent="-145173"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08928" rtl="0" eaLnBrk="1" latinLnBrk="0" hangingPunct="1">
        <a:defRPr sz="1800" kern="1200">
          <a:solidFill>
            <a:schemeClr val="tx1"/>
          </a:solidFill>
          <a:latin typeface="+mn-lt"/>
          <a:ea typeface="+mn-ea"/>
          <a:cs typeface="+mn-cs"/>
        </a:defRPr>
      </a:lvl1pPr>
      <a:lvl2pPr marL="454467" algn="l" defTabSz="908928" rtl="0" eaLnBrk="1" latinLnBrk="0" hangingPunct="1">
        <a:defRPr sz="1800" kern="1200">
          <a:solidFill>
            <a:schemeClr val="tx1"/>
          </a:solidFill>
          <a:latin typeface="+mn-lt"/>
          <a:ea typeface="+mn-ea"/>
          <a:cs typeface="+mn-cs"/>
        </a:defRPr>
      </a:lvl2pPr>
      <a:lvl3pPr marL="908928" algn="l" defTabSz="908928" rtl="0" eaLnBrk="1" latinLnBrk="0" hangingPunct="1">
        <a:defRPr sz="1800" kern="1200">
          <a:solidFill>
            <a:schemeClr val="tx1"/>
          </a:solidFill>
          <a:latin typeface="+mn-lt"/>
          <a:ea typeface="+mn-ea"/>
          <a:cs typeface="+mn-cs"/>
        </a:defRPr>
      </a:lvl3pPr>
      <a:lvl4pPr marL="1363394" algn="l" defTabSz="908928" rtl="0" eaLnBrk="1" latinLnBrk="0" hangingPunct="1">
        <a:defRPr sz="1800" kern="1200">
          <a:solidFill>
            <a:schemeClr val="tx1"/>
          </a:solidFill>
          <a:latin typeface="+mn-lt"/>
          <a:ea typeface="+mn-ea"/>
          <a:cs typeface="+mn-cs"/>
        </a:defRPr>
      </a:lvl4pPr>
      <a:lvl5pPr marL="1817863" algn="l" defTabSz="908928" rtl="0" eaLnBrk="1" latinLnBrk="0" hangingPunct="1">
        <a:defRPr sz="1800" kern="1200">
          <a:solidFill>
            <a:schemeClr val="tx1"/>
          </a:solidFill>
          <a:latin typeface="+mn-lt"/>
          <a:ea typeface="+mn-ea"/>
          <a:cs typeface="+mn-cs"/>
        </a:defRPr>
      </a:lvl5pPr>
      <a:lvl6pPr marL="2272324" algn="l" defTabSz="908928" rtl="0" eaLnBrk="1" latinLnBrk="0" hangingPunct="1">
        <a:defRPr sz="1800" kern="1200">
          <a:solidFill>
            <a:schemeClr val="tx1"/>
          </a:solidFill>
          <a:latin typeface="+mn-lt"/>
          <a:ea typeface="+mn-ea"/>
          <a:cs typeface="+mn-cs"/>
        </a:defRPr>
      </a:lvl6pPr>
      <a:lvl7pPr marL="2726787" algn="l" defTabSz="908928" rtl="0" eaLnBrk="1" latinLnBrk="0" hangingPunct="1">
        <a:defRPr sz="1800" kern="1200">
          <a:solidFill>
            <a:schemeClr val="tx1"/>
          </a:solidFill>
          <a:latin typeface="+mn-lt"/>
          <a:ea typeface="+mn-ea"/>
          <a:cs typeface="+mn-cs"/>
        </a:defRPr>
      </a:lvl7pPr>
      <a:lvl8pPr marL="3181258" algn="l" defTabSz="908928" rtl="0" eaLnBrk="1" latinLnBrk="0" hangingPunct="1">
        <a:defRPr sz="1800" kern="1200">
          <a:solidFill>
            <a:schemeClr val="tx1"/>
          </a:solidFill>
          <a:latin typeface="+mn-lt"/>
          <a:ea typeface="+mn-ea"/>
          <a:cs typeface="+mn-cs"/>
        </a:defRPr>
      </a:lvl8pPr>
      <a:lvl9pPr marL="3635719" algn="l" defTabSz="90892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NTD"/>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6162740"/>
            <a:ext cx="12161838"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12161838"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ja-JP"/>
              <a:t>Click to edit Master title style</a:t>
            </a:r>
          </a:p>
        </p:txBody>
      </p:sp>
      <p:sp>
        <p:nvSpPr>
          <p:cNvPr id="1028" name="Rectangle 3"/>
          <p:cNvSpPr>
            <a:spLocks noGrp="1" noChangeArrowheads="1"/>
          </p:cNvSpPr>
          <p:nvPr>
            <p:ph type="body" idx="1"/>
          </p:nvPr>
        </p:nvSpPr>
        <p:spPr bwMode="auto">
          <a:xfrm>
            <a:off x="589090" y="1381125"/>
            <a:ext cx="11027999"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p:txBody>
      </p:sp>
      <p:sp>
        <p:nvSpPr>
          <p:cNvPr id="1029" name="Line 4"/>
          <p:cNvSpPr>
            <a:spLocks noChangeShapeType="1"/>
          </p:cNvSpPr>
          <p:nvPr/>
        </p:nvSpPr>
        <p:spPr bwMode="auto">
          <a:xfrm>
            <a:off x="0" y="1246188"/>
            <a:ext cx="12161838"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pic>
        <p:nvPicPr>
          <p:cNvPr id="1030" name="Picture 10" descr="who_logo"/>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10487474" y="6308725"/>
            <a:ext cx="145899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88934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NTD"/>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6162730"/>
            <a:ext cx="12161838"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12161838"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ja-JP"/>
              <a:t>Click to edit Master title style</a:t>
            </a:r>
          </a:p>
        </p:txBody>
      </p:sp>
      <p:sp>
        <p:nvSpPr>
          <p:cNvPr id="1028" name="Rectangle 3"/>
          <p:cNvSpPr>
            <a:spLocks noGrp="1" noChangeArrowheads="1"/>
          </p:cNvSpPr>
          <p:nvPr>
            <p:ph type="body" idx="1"/>
          </p:nvPr>
        </p:nvSpPr>
        <p:spPr bwMode="auto">
          <a:xfrm>
            <a:off x="589090" y="1381125"/>
            <a:ext cx="11027999"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p:txBody>
      </p:sp>
      <p:sp>
        <p:nvSpPr>
          <p:cNvPr id="1029" name="Line 4"/>
          <p:cNvSpPr>
            <a:spLocks noChangeShapeType="1"/>
          </p:cNvSpPr>
          <p:nvPr/>
        </p:nvSpPr>
        <p:spPr bwMode="auto">
          <a:xfrm>
            <a:off x="0" y="1246188"/>
            <a:ext cx="12161838"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1344" tIns="45672" rIns="91344" bIns="45672"/>
          <a:lstStyle/>
          <a:p>
            <a:pPr defTabSz="913593" fontAlgn="base">
              <a:spcBef>
                <a:spcPct val="0"/>
              </a:spcBef>
              <a:spcAft>
                <a:spcPct val="0"/>
              </a:spcAft>
            </a:pPr>
            <a:endParaRPr lang="en-GB">
              <a:solidFill>
                <a:srgbClr val="000000"/>
              </a:solidFill>
            </a:endParaRPr>
          </a:p>
        </p:txBody>
      </p:sp>
      <p:pic>
        <p:nvPicPr>
          <p:cNvPr id="1030" name="Picture 10" descr="who_logo"/>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0487474" y="6308725"/>
            <a:ext cx="145899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78847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6716" algn="ctr" rtl="0" fontAlgn="base">
        <a:spcBef>
          <a:spcPct val="0"/>
        </a:spcBef>
        <a:spcAft>
          <a:spcPct val="0"/>
        </a:spcAft>
        <a:defRPr sz="3500" b="1">
          <a:solidFill>
            <a:srgbClr val="000066"/>
          </a:solidFill>
          <a:latin typeface="Arial" charset="0"/>
          <a:cs typeface="Arial" charset="0"/>
        </a:defRPr>
      </a:lvl6pPr>
      <a:lvl7pPr marL="913432" algn="ctr" rtl="0" fontAlgn="base">
        <a:spcBef>
          <a:spcPct val="0"/>
        </a:spcBef>
        <a:spcAft>
          <a:spcPct val="0"/>
        </a:spcAft>
        <a:defRPr sz="3500" b="1">
          <a:solidFill>
            <a:srgbClr val="000066"/>
          </a:solidFill>
          <a:latin typeface="Arial" charset="0"/>
          <a:cs typeface="Arial" charset="0"/>
        </a:defRPr>
      </a:lvl7pPr>
      <a:lvl8pPr marL="1370148" algn="ctr" rtl="0" fontAlgn="base">
        <a:spcBef>
          <a:spcPct val="0"/>
        </a:spcBef>
        <a:spcAft>
          <a:spcPct val="0"/>
        </a:spcAft>
        <a:defRPr sz="3500" b="1">
          <a:solidFill>
            <a:srgbClr val="000066"/>
          </a:solidFill>
          <a:latin typeface="Arial" charset="0"/>
          <a:cs typeface="Arial" charset="0"/>
        </a:defRPr>
      </a:lvl8pPr>
      <a:lvl9pPr marL="1826865" algn="ctr" rtl="0" fontAlgn="base">
        <a:spcBef>
          <a:spcPct val="0"/>
        </a:spcBef>
        <a:spcAft>
          <a:spcPct val="0"/>
        </a:spcAft>
        <a:defRPr sz="3500" b="1">
          <a:solidFill>
            <a:srgbClr val="000066"/>
          </a:solidFill>
          <a:latin typeface="Arial" charset="0"/>
          <a:cs typeface="Arial" charset="0"/>
        </a:defRPr>
      </a:lvl9pPr>
    </p:titleStyle>
    <p:bodyStyle>
      <a:lvl1pPr marL="341012" indent="-341012"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2565" indent="-279155"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3019" indent="-268052"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0646" indent="-225227"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5797" indent="-144336" algn="r" rtl="1" eaLnBrk="0" fontAlgn="base" hangingPunct="0">
        <a:spcBef>
          <a:spcPct val="20000"/>
        </a:spcBef>
        <a:spcAft>
          <a:spcPct val="0"/>
        </a:spcAft>
        <a:buChar char="»"/>
        <a:defRPr sz="2000">
          <a:solidFill>
            <a:srgbClr val="000066"/>
          </a:solidFill>
          <a:latin typeface="+mn-lt"/>
          <a:cs typeface="+mn-cs"/>
        </a:defRPr>
      </a:lvl5pPr>
      <a:lvl6pPr marL="2443749" indent="-145895" algn="r" rtl="1" fontAlgn="base">
        <a:spcBef>
          <a:spcPct val="20000"/>
        </a:spcBef>
        <a:spcAft>
          <a:spcPct val="0"/>
        </a:spcAft>
        <a:buChar char="»"/>
        <a:defRPr sz="2000">
          <a:solidFill>
            <a:srgbClr val="000066"/>
          </a:solidFill>
          <a:latin typeface="+mn-lt"/>
          <a:cs typeface="+mn-cs"/>
        </a:defRPr>
      </a:lvl6pPr>
      <a:lvl7pPr marL="2900466" indent="-145895" algn="r" rtl="1" fontAlgn="base">
        <a:spcBef>
          <a:spcPct val="20000"/>
        </a:spcBef>
        <a:spcAft>
          <a:spcPct val="0"/>
        </a:spcAft>
        <a:buChar char="»"/>
        <a:defRPr sz="2000">
          <a:solidFill>
            <a:srgbClr val="000066"/>
          </a:solidFill>
          <a:latin typeface="+mn-lt"/>
          <a:cs typeface="+mn-cs"/>
        </a:defRPr>
      </a:lvl7pPr>
      <a:lvl8pPr marL="3357182" indent="-145895" algn="r" rtl="1" fontAlgn="base">
        <a:spcBef>
          <a:spcPct val="20000"/>
        </a:spcBef>
        <a:spcAft>
          <a:spcPct val="0"/>
        </a:spcAft>
        <a:buChar char="»"/>
        <a:defRPr sz="2000">
          <a:solidFill>
            <a:srgbClr val="000066"/>
          </a:solidFill>
          <a:latin typeface="+mn-lt"/>
          <a:cs typeface="+mn-cs"/>
        </a:defRPr>
      </a:lvl8pPr>
      <a:lvl9pPr marL="3813896" indent="-145895"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91312" tIns="45656" rIns="91312" bIns="4565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8092" y="1600204"/>
            <a:ext cx="10945654" cy="4525963"/>
          </a:xfrm>
          <a:prstGeom prst="rect">
            <a:avLst/>
          </a:prstGeom>
        </p:spPr>
        <p:txBody>
          <a:bodyPr vert="horz" lIns="91312" tIns="45656" rIns="91312" bIns="456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8093" y="6356403"/>
            <a:ext cx="2837762" cy="365125"/>
          </a:xfrm>
          <a:prstGeom prst="rect">
            <a:avLst/>
          </a:prstGeom>
        </p:spPr>
        <p:txBody>
          <a:bodyPr vert="horz" lIns="91312" tIns="45656" rIns="91312" bIns="45656" rtlCol="0" anchor="ctr"/>
          <a:lstStyle>
            <a:lvl1pPr algn="l">
              <a:defRPr sz="1200">
                <a:solidFill>
                  <a:schemeClr val="tx1">
                    <a:tint val="75000"/>
                  </a:schemeClr>
                </a:solidFill>
              </a:defRPr>
            </a:lvl1pPr>
          </a:lstStyle>
          <a:p>
            <a:pPr defTabSz="913110"/>
            <a:fld id="{E508DB42-8470-4090-B32B-0C01912F54DD}" type="datetimeFigureOut">
              <a:rPr lang="en-GB" smtClean="0">
                <a:solidFill>
                  <a:prstClr val="black">
                    <a:tint val="75000"/>
                  </a:prstClr>
                </a:solidFill>
              </a:rPr>
              <a:pPr defTabSz="913110"/>
              <a:t>25/06/2024</a:t>
            </a:fld>
            <a:endParaRPr lang="en-GB">
              <a:solidFill>
                <a:prstClr val="black">
                  <a:tint val="75000"/>
                </a:prstClr>
              </a:solidFill>
            </a:endParaRPr>
          </a:p>
        </p:txBody>
      </p:sp>
      <p:sp>
        <p:nvSpPr>
          <p:cNvPr id="5" name="Footer Placeholder 4"/>
          <p:cNvSpPr>
            <a:spLocks noGrp="1"/>
          </p:cNvSpPr>
          <p:nvPr>
            <p:ph type="ftr" sz="quarter" idx="3"/>
          </p:nvPr>
        </p:nvSpPr>
        <p:spPr>
          <a:xfrm>
            <a:off x="4155298" y="6356403"/>
            <a:ext cx="3851249" cy="365125"/>
          </a:xfrm>
          <a:prstGeom prst="rect">
            <a:avLst/>
          </a:prstGeom>
        </p:spPr>
        <p:txBody>
          <a:bodyPr vert="horz" lIns="91312" tIns="45656" rIns="91312" bIns="45656" rtlCol="0" anchor="ctr"/>
          <a:lstStyle>
            <a:lvl1pPr algn="ctr">
              <a:defRPr sz="1200">
                <a:solidFill>
                  <a:schemeClr val="tx1">
                    <a:tint val="75000"/>
                  </a:schemeClr>
                </a:solidFill>
              </a:defRPr>
            </a:lvl1pPr>
          </a:lstStyle>
          <a:p>
            <a:pPr defTabSz="913110"/>
            <a:endParaRPr lang="en-GB">
              <a:solidFill>
                <a:prstClr val="black">
                  <a:tint val="75000"/>
                </a:prstClr>
              </a:solidFill>
            </a:endParaRPr>
          </a:p>
        </p:txBody>
      </p:sp>
      <p:sp>
        <p:nvSpPr>
          <p:cNvPr id="6" name="Slide Number Placeholder 5"/>
          <p:cNvSpPr>
            <a:spLocks noGrp="1"/>
          </p:cNvSpPr>
          <p:nvPr>
            <p:ph type="sldNum" sz="quarter" idx="4"/>
          </p:nvPr>
        </p:nvSpPr>
        <p:spPr>
          <a:xfrm>
            <a:off x="8715984" y="6356403"/>
            <a:ext cx="2837762" cy="365125"/>
          </a:xfrm>
          <a:prstGeom prst="rect">
            <a:avLst/>
          </a:prstGeom>
        </p:spPr>
        <p:txBody>
          <a:bodyPr vert="horz" lIns="91312" tIns="45656" rIns="91312" bIns="45656" rtlCol="0" anchor="ctr"/>
          <a:lstStyle>
            <a:lvl1pPr algn="r">
              <a:defRPr sz="1200">
                <a:solidFill>
                  <a:schemeClr val="tx1">
                    <a:tint val="75000"/>
                  </a:schemeClr>
                </a:solidFill>
              </a:defRPr>
            </a:lvl1pPr>
          </a:lstStyle>
          <a:p>
            <a:pPr defTabSz="913110"/>
            <a:fld id="{78114F84-F9E7-44E5-A572-750C92F24D06}" type="slidenum">
              <a:rPr lang="en-GB" smtClean="0">
                <a:solidFill>
                  <a:prstClr val="black">
                    <a:tint val="75000"/>
                  </a:prstClr>
                </a:solidFill>
              </a:rPr>
              <a:pPr defTabSz="913110"/>
              <a:t>‹#›</a:t>
            </a:fld>
            <a:endParaRPr lang="en-GB">
              <a:solidFill>
                <a:prstClr val="black">
                  <a:tint val="75000"/>
                </a:prstClr>
              </a:solidFill>
            </a:endParaRPr>
          </a:p>
        </p:txBody>
      </p:sp>
    </p:spTree>
    <p:extLst>
      <p:ext uri="{BB962C8B-B14F-4D97-AF65-F5344CB8AC3E}">
        <p14:creationId xmlns:p14="http://schemas.microsoft.com/office/powerpoint/2010/main" val="315222344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defTabSz="913110" rtl="0" eaLnBrk="1" latinLnBrk="0" hangingPunct="1">
        <a:spcBef>
          <a:spcPct val="0"/>
        </a:spcBef>
        <a:buNone/>
        <a:defRPr sz="4400" kern="1200">
          <a:solidFill>
            <a:schemeClr val="tx1"/>
          </a:solidFill>
          <a:latin typeface="+mj-lt"/>
          <a:ea typeface="+mj-ea"/>
          <a:cs typeface="+mj-cs"/>
        </a:defRPr>
      </a:lvl1pPr>
    </p:titleStyle>
    <p:bodyStyle>
      <a:lvl1pPr marL="342415" indent="-342415" algn="l" defTabSz="9131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902" indent="-285350" algn="l" defTabSz="9131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388" indent="-228277" algn="l" defTabSz="9131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943" indent="-228277" algn="l" defTabSz="913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498" indent="-228277" algn="l" defTabSz="913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052" indent="-228277" algn="l" defTabSz="913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607" indent="-228277" algn="l" defTabSz="913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4164" indent="-228277" algn="l" defTabSz="913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718" indent="-228277" algn="l" defTabSz="913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10" rtl="0" eaLnBrk="1" latinLnBrk="0" hangingPunct="1">
        <a:defRPr sz="1800" kern="1200">
          <a:solidFill>
            <a:schemeClr val="tx1"/>
          </a:solidFill>
          <a:latin typeface="+mn-lt"/>
          <a:ea typeface="+mn-ea"/>
          <a:cs typeface="+mn-cs"/>
        </a:defRPr>
      </a:lvl1pPr>
      <a:lvl2pPr marL="456555" algn="l" defTabSz="913110" rtl="0" eaLnBrk="1" latinLnBrk="0" hangingPunct="1">
        <a:defRPr sz="1800" kern="1200">
          <a:solidFill>
            <a:schemeClr val="tx1"/>
          </a:solidFill>
          <a:latin typeface="+mn-lt"/>
          <a:ea typeface="+mn-ea"/>
          <a:cs typeface="+mn-cs"/>
        </a:defRPr>
      </a:lvl2pPr>
      <a:lvl3pPr marL="913110" algn="l" defTabSz="913110" rtl="0" eaLnBrk="1" latinLnBrk="0" hangingPunct="1">
        <a:defRPr sz="1800" kern="1200">
          <a:solidFill>
            <a:schemeClr val="tx1"/>
          </a:solidFill>
          <a:latin typeface="+mn-lt"/>
          <a:ea typeface="+mn-ea"/>
          <a:cs typeface="+mn-cs"/>
        </a:defRPr>
      </a:lvl3pPr>
      <a:lvl4pPr marL="1369664" algn="l" defTabSz="913110" rtl="0" eaLnBrk="1" latinLnBrk="0" hangingPunct="1">
        <a:defRPr sz="1800" kern="1200">
          <a:solidFill>
            <a:schemeClr val="tx1"/>
          </a:solidFill>
          <a:latin typeface="+mn-lt"/>
          <a:ea typeface="+mn-ea"/>
          <a:cs typeface="+mn-cs"/>
        </a:defRPr>
      </a:lvl4pPr>
      <a:lvl5pPr marL="1826221" algn="l" defTabSz="913110" rtl="0" eaLnBrk="1" latinLnBrk="0" hangingPunct="1">
        <a:defRPr sz="1800" kern="1200">
          <a:solidFill>
            <a:schemeClr val="tx1"/>
          </a:solidFill>
          <a:latin typeface="+mn-lt"/>
          <a:ea typeface="+mn-ea"/>
          <a:cs typeface="+mn-cs"/>
        </a:defRPr>
      </a:lvl5pPr>
      <a:lvl6pPr marL="2282774" algn="l" defTabSz="913110" rtl="0" eaLnBrk="1" latinLnBrk="0" hangingPunct="1">
        <a:defRPr sz="1800" kern="1200">
          <a:solidFill>
            <a:schemeClr val="tx1"/>
          </a:solidFill>
          <a:latin typeface="+mn-lt"/>
          <a:ea typeface="+mn-ea"/>
          <a:cs typeface="+mn-cs"/>
        </a:defRPr>
      </a:lvl6pPr>
      <a:lvl7pPr marL="2739331" algn="l" defTabSz="913110" rtl="0" eaLnBrk="1" latinLnBrk="0" hangingPunct="1">
        <a:defRPr sz="1800" kern="1200">
          <a:solidFill>
            <a:schemeClr val="tx1"/>
          </a:solidFill>
          <a:latin typeface="+mn-lt"/>
          <a:ea typeface="+mn-ea"/>
          <a:cs typeface="+mn-cs"/>
        </a:defRPr>
      </a:lvl7pPr>
      <a:lvl8pPr marL="3195886" algn="l" defTabSz="913110" rtl="0" eaLnBrk="1" latinLnBrk="0" hangingPunct="1">
        <a:defRPr sz="1800" kern="1200">
          <a:solidFill>
            <a:schemeClr val="tx1"/>
          </a:solidFill>
          <a:latin typeface="+mn-lt"/>
          <a:ea typeface="+mn-ea"/>
          <a:cs typeface="+mn-cs"/>
        </a:defRPr>
      </a:lvl8pPr>
      <a:lvl9pPr marL="3652439" algn="l" defTabSz="91311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2161838"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172" name="Rectangle 4"/>
          <p:cNvSpPr>
            <a:spLocks noGrp="1" noChangeArrowheads="1"/>
          </p:cNvSpPr>
          <p:nvPr>
            <p:ph type="body" idx="1"/>
          </p:nvPr>
        </p:nvSpPr>
        <p:spPr bwMode="auto">
          <a:xfrm>
            <a:off x="588593" y="1380816"/>
            <a:ext cx="1102798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7174" name="Line 6"/>
          <p:cNvSpPr>
            <a:spLocks noChangeShapeType="1"/>
          </p:cNvSpPr>
          <p:nvPr/>
        </p:nvSpPr>
        <p:spPr bwMode="auto">
          <a:xfrm>
            <a:off x="0" y="1246909"/>
            <a:ext cx="12161838"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105" tIns="40053" rIns="80105" bIns="40053"/>
          <a:lstStyle/>
          <a:p>
            <a:pPr rtl="1" fontAlgn="base">
              <a:spcBef>
                <a:spcPct val="0"/>
              </a:spcBef>
              <a:spcAft>
                <a:spcPct val="0"/>
              </a:spcAft>
            </a:pPr>
            <a:endParaRPr lang="en-GB" sz="3400" b="1">
              <a:solidFill>
                <a:srgbClr val="000066"/>
              </a:solidFill>
            </a:endParaRPr>
          </a:p>
        </p:txBody>
      </p:sp>
      <p:sp>
        <p:nvSpPr>
          <p:cNvPr id="7180" name="Rectangle 12"/>
          <p:cNvSpPr>
            <a:spLocks noChangeArrowheads="1"/>
          </p:cNvSpPr>
          <p:nvPr/>
        </p:nvSpPr>
        <p:spPr bwMode="auto">
          <a:xfrm>
            <a:off x="1806" y="6015688"/>
            <a:ext cx="12161838"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05" tIns="40053" rIns="80105" bIns="40053" anchor="ctr"/>
          <a:lstStyle/>
          <a:p>
            <a:pPr rtl="1" fontAlgn="base">
              <a:spcBef>
                <a:spcPct val="0"/>
              </a:spcBef>
              <a:spcAft>
                <a:spcPct val="0"/>
              </a:spcAft>
            </a:pPr>
            <a:endParaRPr lang="en-GB" sz="3400" b="1">
              <a:solidFill>
                <a:srgbClr val="000066"/>
              </a:solidFill>
            </a:endParaRPr>
          </a:p>
        </p:txBody>
      </p:sp>
      <p:sp>
        <p:nvSpPr>
          <p:cNvPr id="7182" name="Rectangle 14"/>
          <p:cNvSpPr>
            <a:spLocks noChangeArrowheads="1"/>
          </p:cNvSpPr>
          <p:nvPr/>
        </p:nvSpPr>
        <p:spPr bwMode="auto">
          <a:xfrm>
            <a:off x="478461" y="6398688"/>
            <a:ext cx="47304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3695" fontAlgn="base">
              <a:spcBef>
                <a:spcPct val="0"/>
              </a:spcBef>
              <a:spcAft>
                <a:spcPct val="0"/>
              </a:spcAft>
            </a:pPr>
            <a:fld id="{9C019FBC-308F-4879-AD35-F24745052FA9}" type="slidenum">
              <a:rPr lang="ar-SA" sz="1500" b="1">
                <a:solidFill>
                  <a:srgbClr val="72BBE8"/>
                </a:solidFill>
                <a:latin typeface="Arial Narrow" pitchFamily="34" charset="0"/>
              </a:rPr>
              <a:pPr algn="r" defTabSz="913695" fontAlgn="base">
                <a:spcBef>
                  <a:spcPct val="0"/>
                </a:spcBef>
                <a:spcAft>
                  <a:spcPct val="0"/>
                </a:spcAft>
              </a:pPr>
              <a:t>‹#›</a:t>
            </a:fld>
            <a:r>
              <a:rPr lang="en-GB" sz="1500" b="1" dirty="0">
                <a:solidFill>
                  <a:srgbClr val="72BBE8"/>
                </a:solidFill>
                <a:latin typeface="Arial Narrow" pitchFamily="34" charset="0"/>
              </a:rPr>
              <a:t> </a:t>
            </a:r>
            <a:r>
              <a:rPr lang="en-US" sz="2100" b="1" baseline="14000" dirty="0">
                <a:solidFill>
                  <a:srgbClr val="FFFFFF"/>
                </a:solidFill>
                <a:latin typeface="Arial Narrow" pitchFamily="34" charset="0"/>
              </a:rPr>
              <a:t>|</a:t>
            </a:r>
          </a:p>
        </p:txBody>
      </p:sp>
      <p:pic>
        <p:nvPicPr>
          <p:cNvPr id="7185" name="Picture 17" descr="WHO-EN-white-H"/>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554452" y="6040170"/>
            <a:ext cx="2935741"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3131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ftr="0"/>
  <p:txStyles>
    <p:titleStyle>
      <a:lvl1pPr algn="ctr" defTabSz="913695" rtl="0" fontAlgn="base">
        <a:spcBef>
          <a:spcPct val="0"/>
        </a:spcBef>
        <a:spcAft>
          <a:spcPct val="0"/>
        </a:spcAft>
        <a:defRPr sz="3500" b="1">
          <a:solidFill>
            <a:srgbClr val="000066"/>
          </a:solidFill>
          <a:latin typeface="+mj-lt"/>
          <a:ea typeface="+mj-ea"/>
          <a:cs typeface="+mj-cs"/>
        </a:defRPr>
      </a:lvl1pPr>
      <a:lvl2pPr algn="ctr" defTabSz="913695" rtl="0" fontAlgn="base">
        <a:spcBef>
          <a:spcPct val="0"/>
        </a:spcBef>
        <a:spcAft>
          <a:spcPct val="0"/>
        </a:spcAft>
        <a:defRPr sz="3500" b="1">
          <a:solidFill>
            <a:srgbClr val="000066"/>
          </a:solidFill>
          <a:latin typeface="Arial" charset="0"/>
          <a:cs typeface="Arial" charset="0"/>
        </a:defRPr>
      </a:lvl2pPr>
      <a:lvl3pPr algn="ctr" defTabSz="913695" rtl="0" fontAlgn="base">
        <a:spcBef>
          <a:spcPct val="0"/>
        </a:spcBef>
        <a:spcAft>
          <a:spcPct val="0"/>
        </a:spcAft>
        <a:defRPr sz="3500" b="1">
          <a:solidFill>
            <a:srgbClr val="000066"/>
          </a:solidFill>
          <a:latin typeface="Arial" charset="0"/>
          <a:cs typeface="Arial" charset="0"/>
        </a:defRPr>
      </a:lvl3pPr>
      <a:lvl4pPr algn="ctr" defTabSz="913695" rtl="0" fontAlgn="base">
        <a:spcBef>
          <a:spcPct val="0"/>
        </a:spcBef>
        <a:spcAft>
          <a:spcPct val="0"/>
        </a:spcAft>
        <a:defRPr sz="3500" b="1">
          <a:solidFill>
            <a:srgbClr val="000066"/>
          </a:solidFill>
          <a:latin typeface="Arial" charset="0"/>
          <a:cs typeface="Arial" charset="0"/>
        </a:defRPr>
      </a:lvl4pPr>
      <a:lvl5pPr algn="ctr" defTabSz="913695" rtl="0" fontAlgn="base">
        <a:spcBef>
          <a:spcPct val="0"/>
        </a:spcBef>
        <a:spcAft>
          <a:spcPct val="0"/>
        </a:spcAft>
        <a:defRPr sz="3500" b="1">
          <a:solidFill>
            <a:srgbClr val="000066"/>
          </a:solidFill>
          <a:latin typeface="Arial" charset="0"/>
          <a:cs typeface="Arial" charset="0"/>
        </a:defRPr>
      </a:lvl5pPr>
      <a:lvl6pPr marL="400525" algn="ctr" defTabSz="913695" rtl="0" fontAlgn="base">
        <a:spcBef>
          <a:spcPct val="0"/>
        </a:spcBef>
        <a:spcAft>
          <a:spcPct val="0"/>
        </a:spcAft>
        <a:defRPr sz="3500" b="1">
          <a:solidFill>
            <a:srgbClr val="000066"/>
          </a:solidFill>
          <a:latin typeface="Arial" charset="0"/>
          <a:cs typeface="Arial" charset="0"/>
        </a:defRPr>
      </a:lvl6pPr>
      <a:lvl7pPr marL="801046" algn="ctr" defTabSz="913695" rtl="0" fontAlgn="base">
        <a:spcBef>
          <a:spcPct val="0"/>
        </a:spcBef>
        <a:spcAft>
          <a:spcPct val="0"/>
        </a:spcAft>
        <a:defRPr sz="3500" b="1">
          <a:solidFill>
            <a:srgbClr val="000066"/>
          </a:solidFill>
          <a:latin typeface="Arial" charset="0"/>
          <a:cs typeface="Arial" charset="0"/>
        </a:defRPr>
      </a:lvl7pPr>
      <a:lvl8pPr marL="1201571" algn="ctr" defTabSz="913695" rtl="0" fontAlgn="base">
        <a:spcBef>
          <a:spcPct val="0"/>
        </a:spcBef>
        <a:spcAft>
          <a:spcPct val="0"/>
        </a:spcAft>
        <a:defRPr sz="3500" b="1">
          <a:solidFill>
            <a:srgbClr val="000066"/>
          </a:solidFill>
          <a:latin typeface="Arial" charset="0"/>
          <a:cs typeface="Arial" charset="0"/>
        </a:defRPr>
      </a:lvl8pPr>
      <a:lvl9pPr marL="1602094" algn="ctr" defTabSz="913695" rtl="0" fontAlgn="base">
        <a:spcBef>
          <a:spcPct val="0"/>
        </a:spcBef>
        <a:spcAft>
          <a:spcPct val="0"/>
        </a:spcAft>
        <a:defRPr sz="3500" b="1">
          <a:solidFill>
            <a:srgbClr val="000066"/>
          </a:solidFill>
          <a:latin typeface="Arial" charset="0"/>
          <a:cs typeface="Arial" charset="0"/>
        </a:defRPr>
      </a:lvl9pPr>
    </p:titleStyle>
    <p:bodyStyle>
      <a:lvl1pPr marL="342114" indent="-342114" algn="l" defTabSz="913695" rtl="0" fontAlgn="base">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5220" indent="-282315" algn="l" defTabSz="913695" rtl="0" fontAlgn="base">
        <a:spcBef>
          <a:spcPct val="20000"/>
        </a:spcBef>
        <a:spcAft>
          <a:spcPct val="0"/>
        </a:spcAft>
        <a:buClr>
          <a:srgbClr val="1E7FB8"/>
        </a:buClr>
        <a:buFont typeface="Arial" charset="0"/>
        <a:buChar char="–"/>
        <a:defRPr sz="2100">
          <a:solidFill>
            <a:srgbClr val="000066"/>
          </a:solidFill>
          <a:latin typeface="+mn-lt"/>
          <a:cs typeface="+mn-cs"/>
        </a:defRPr>
      </a:lvl2pPr>
      <a:lvl3pPr marL="1255810" indent="-269797" algn="l" defTabSz="913695" rtl="0" fontAlgn="base">
        <a:spcBef>
          <a:spcPct val="20000"/>
        </a:spcBef>
        <a:spcAft>
          <a:spcPct val="0"/>
        </a:spcAft>
        <a:buClr>
          <a:srgbClr val="1E7FB8"/>
        </a:buClr>
        <a:buChar char="•"/>
        <a:defRPr sz="2100">
          <a:solidFill>
            <a:srgbClr val="000066"/>
          </a:solidFill>
          <a:latin typeface="Arial Narrow" pitchFamily="34" charset="0"/>
          <a:cs typeface="+mn-cs"/>
        </a:defRPr>
      </a:lvl3pPr>
      <a:lvl4pPr marL="1663286" indent="-226686" algn="l" defTabSz="913695" rtl="0" fontAlgn="base">
        <a:spcBef>
          <a:spcPct val="20000"/>
        </a:spcBef>
        <a:spcAft>
          <a:spcPct val="0"/>
        </a:spcAft>
        <a:buClr>
          <a:srgbClr val="1E7FB8"/>
        </a:buClr>
        <a:buChar char="–"/>
        <a:defRPr sz="2100">
          <a:solidFill>
            <a:srgbClr val="000066"/>
          </a:solidFill>
          <a:latin typeface="Arial Narrow" pitchFamily="34" charset="0"/>
          <a:cs typeface="+mn-cs"/>
        </a:defRPr>
      </a:lvl4pPr>
      <a:lvl5pPr marL="1987321" indent="-144634" algn="r" defTabSz="913695" rtl="1" fontAlgn="base">
        <a:spcBef>
          <a:spcPct val="20000"/>
        </a:spcBef>
        <a:spcAft>
          <a:spcPct val="0"/>
        </a:spcAft>
        <a:buChar char="»"/>
        <a:defRPr sz="2000">
          <a:solidFill>
            <a:srgbClr val="000066"/>
          </a:solidFill>
          <a:latin typeface="+mn-lt"/>
          <a:cs typeface="+mn-cs"/>
        </a:defRPr>
      </a:lvl5pPr>
      <a:lvl6pPr marL="2387845" indent="-144634" algn="r" defTabSz="913695" rtl="1" fontAlgn="base">
        <a:spcBef>
          <a:spcPct val="20000"/>
        </a:spcBef>
        <a:spcAft>
          <a:spcPct val="0"/>
        </a:spcAft>
        <a:buChar char="»"/>
        <a:defRPr sz="2000">
          <a:solidFill>
            <a:srgbClr val="000066"/>
          </a:solidFill>
          <a:latin typeface="+mn-lt"/>
          <a:cs typeface="+mn-cs"/>
        </a:defRPr>
      </a:lvl6pPr>
      <a:lvl7pPr marL="2788369" indent="-144634" algn="r" defTabSz="913695" rtl="1" fontAlgn="base">
        <a:spcBef>
          <a:spcPct val="20000"/>
        </a:spcBef>
        <a:spcAft>
          <a:spcPct val="0"/>
        </a:spcAft>
        <a:buChar char="»"/>
        <a:defRPr sz="2000">
          <a:solidFill>
            <a:srgbClr val="000066"/>
          </a:solidFill>
          <a:latin typeface="+mn-lt"/>
          <a:cs typeface="+mn-cs"/>
        </a:defRPr>
      </a:lvl7pPr>
      <a:lvl8pPr marL="3188893" indent="-144634" algn="r" defTabSz="913695" rtl="1" fontAlgn="base">
        <a:spcBef>
          <a:spcPct val="20000"/>
        </a:spcBef>
        <a:spcAft>
          <a:spcPct val="0"/>
        </a:spcAft>
        <a:buChar char="»"/>
        <a:defRPr sz="2000">
          <a:solidFill>
            <a:srgbClr val="000066"/>
          </a:solidFill>
          <a:latin typeface="+mn-lt"/>
          <a:cs typeface="+mn-cs"/>
        </a:defRPr>
      </a:lvl8pPr>
      <a:lvl9pPr marL="3589416" indent="-144634" algn="r" defTabSz="913695"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1046" rtl="0" eaLnBrk="1" latinLnBrk="0" hangingPunct="1">
        <a:defRPr sz="1600" kern="1200">
          <a:solidFill>
            <a:schemeClr val="tx1"/>
          </a:solidFill>
          <a:latin typeface="+mn-lt"/>
          <a:ea typeface="+mn-ea"/>
          <a:cs typeface="+mn-cs"/>
        </a:defRPr>
      </a:lvl1pPr>
      <a:lvl2pPr marL="400525" algn="l" defTabSz="801046" rtl="0" eaLnBrk="1" latinLnBrk="0" hangingPunct="1">
        <a:defRPr sz="1600" kern="1200">
          <a:solidFill>
            <a:schemeClr val="tx1"/>
          </a:solidFill>
          <a:latin typeface="+mn-lt"/>
          <a:ea typeface="+mn-ea"/>
          <a:cs typeface="+mn-cs"/>
        </a:defRPr>
      </a:lvl2pPr>
      <a:lvl3pPr marL="801046" algn="l" defTabSz="801046" rtl="0" eaLnBrk="1" latinLnBrk="0" hangingPunct="1">
        <a:defRPr sz="1600" kern="1200">
          <a:solidFill>
            <a:schemeClr val="tx1"/>
          </a:solidFill>
          <a:latin typeface="+mn-lt"/>
          <a:ea typeface="+mn-ea"/>
          <a:cs typeface="+mn-cs"/>
        </a:defRPr>
      </a:lvl3pPr>
      <a:lvl4pPr marL="1201571" algn="l" defTabSz="801046" rtl="0" eaLnBrk="1" latinLnBrk="0" hangingPunct="1">
        <a:defRPr sz="1600" kern="1200">
          <a:solidFill>
            <a:schemeClr val="tx1"/>
          </a:solidFill>
          <a:latin typeface="+mn-lt"/>
          <a:ea typeface="+mn-ea"/>
          <a:cs typeface="+mn-cs"/>
        </a:defRPr>
      </a:lvl4pPr>
      <a:lvl5pPr marL="1602094" algn="l" defTabSz="801046" rtl="0" eaLnBrk="1" latinLnBrk="0" hangingPunct="1">
        <a:defRPr sz="1600" kern="1200">
          <a:solidFill>
            <a:schemeClr val="tx1"/>
          </a:solidFill>
          <a:latin typeface="+mn-lt"/>
          <a:ea typeface="+mn-ea"/>
          <a:cs typeface="+mn-cs"/>
        </a:defRPr>
      </a:lvl5pPr>
      <a:lvl6pPr marL="2002619" algn="l" defTabSz="801046" rtl="0" eaLnBrk="1" latinLnBrk="0" hangingPunct="1">
        <a:defRPr sz="1600" kern="1200">
          <a:solidFill>
            <a:schemeClr val="tx1"/>
          </a:solidFill>
          <a:latin typeface="+mn-lt"/>
          <a:ea typeface="+mn-ea"/>
          <a:cs typeface="+mn-cs"/>
        </a:defRPr>
      </a:lvl6pPr>
      <a:lvl7pPr marL="2403143" algn="l" defTabSz="801046" rtl="0" eaLnBrk="1" latinLnBrk="0" hangingPunct="1">
        <a:defRPr sz="1600" kern="1200">
          <a:solidFill>
            <a:schemeClr val="tx1"/>
          </a:solidFill>
          <a:latin typeface="+mn-lt"/>
          <a:ea typeface="+mn-ea"/>
          <a:cs typeface="+mn-cs"/>
        </a:defRPr>
      </a:lvl7pPr>
      <a:lvl8pPr marL="2803666" algn="l" defTabSz="801046" rtl="0" eaLnBrk="1" latinLnBrk="0" hangingPunct="1">
        <a:defRPr sz="1600" kern="1200">
          <a:solidFill>
            <a:schemeClr val="tx1"/>
          </a:solidFill>
          <a:latin typeface="+mn-lt"/>
          <a:ea typeface="+mn-ea"/>
          <a:cs typeface="+mn-cs"/>
        </a:defRPr>
      </a:lvl8pPr>
      <a:lvl9pPr marL="3204189" algn="l" defTabSz="80104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89.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0" y="0"/>
            <a:ext cx="1215879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58797"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12018922" cy="4093306"/>
            <a:chOff x="1" y="2075420"/>
            <a:chExt cx="12048729" cy="4093306"/>
          </a:xfrm>
        </p:grpSpPr>
        <p:sp>
          <p:nvSpPr>
            <p:cNvPr id="19" name="Oval 18">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08863" y="1043485"/>
            <a:ext cx="2796461" cy="70949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31683" y="317578"/>
            <a:ext cx="547283" cy="549007"/>
            <a:chOff x="7029447" y="3514725"/>
            <a:chExt cx="1285875" cy="549007"/>
          </a:xfrm>
        </p:grpSpPr>
        <p:cxnSp>
          <p:nvCxnSpPr>
            <p:cNvPr id="29" name="Straight Connector 28">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31683" y="317578"/>
            <a:ext cx="547283" cy="549007"/>
            <a:chOff x="7029447" y="3514725"/>
            <a:chExt cx="1285875" cy="549007"/>
          </a:xfrm>
        </p:grpSpPr>
        <p:cxnSp>
          <p:nvCxnSpPr>
            <p:cNvPr id="35" name="Straight Connector 34">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6080914"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03857" y="5940560"/>
            <a:ext cx="1285875" cy="549007"/>
            <a:chOff x="7029447" y="3514725"/>
            <a:chExt cx="1285875" cy="549007"/>
          </a:xfrm>
        </p:grpSpPr>
        <p:cxnSp>
          <p:nvCxnSpPr>
            <p:cNvPr id="43" name="Straight Connector 42">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22604" y="3279778"/>
            <a:ext cx="11270643" cy="2715299"/>
          </a:xfrm>
          <a:noFill/>
        </p:spPr>
        <p:txBody>
          <a:bodyPr anchor="t">
            <a:normAutofit/>
          </a:bodyPr>
          <a:lstStyle/>
          <a:p>
            <a:r>
              <a:rPr lang="fr-FR" sz="5400" b="1" dirty="0">
                <a:solidFill>
                  <a:srgbClr val="FFFF00"/>
                </a:solidFill>
                <a:latin typeface="+mn-lt"/>
              </a:rPr>
              <a:t>Aperçu du cadre de suivi et évaluation des programmes de lutte contre la schistosomiase et les STH</a:t>
            </a:r>
            <a:endParaRPr lang="en-GB" sz="5400" dirty="0">
              <a:solidFill>
                <a:srgbClr val="FFFF00"/>
              </a:solidFill>
              <a:latin typeface="+mn-lt"/>
            </a:endParaRPr>
          </a:p>
        </p:txBody>
      </p:sp>
      <p:pic>
        <p:nvPicPr>
          <p:cNvPr id="9" name="Picture 5"/>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74646" y="412683"/>
            <a:ext cx="8409351" cy="2585523"/>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2642" y="777436"/>
            <a:ext cx="304800" cy="428705"/>
            <a:chOff x="215328" y="-46937"/>
            <a:chExt cx="304800" cy="2773841"/>
          </a:xfrm>
        </p:grpSpPr>
        <p:cxnSp>
          <p:nvCxnSpPr>
            <p:cNvPr id="49" name="Straight Connector 48">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579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D4C32-0383-C626-D633-08E729DFF9F9}"/>
              </a:ext>
            </a:extLst>
          </p:cNvPr>
          <p:cNvSpPr txBox="1"/>
          <p:nvPr/>
        </p:nvSpPr>
        <p:spPr>
          <a:xfrm>
            <a:off x="320279" y="211305"/>
            <a:ext cx="11521280" cy="1077218"/>
          </a:xfrm>
          <a:prstGeom prst="rect">
            <a:avLst/>
          </a:prstGeom>
          <a:noFill/>
        </p:spPr>
        <p:txBody>
          <a:bodyPr wrap="square" rtlCol="0">
            <a:spAutoFit/>
          </a:bodyPr>
          <a:lstStyle/>
          <a:p>
            <a:r>
              <a:rPr lang="fr-FR" sz="3200" b="1" dirty="0">
                <a:solidFill>
                  <a:srgbClr val="002060"/>
                </a:solidFill>
              </a:rPr>
              <a:t>Phases du programme de contrôle et d'élimination des </a:t>
            </a:r>
            <a:r>
              <a:rPr lang="fr-FR" sz="3200" b="1" dirty="0" err="1">
                <a:solidFill>
                  <a:srgbClr val="002060"/>
                </a:solidFill>
              </a:rPr>
              <a:t>STHet</a:t>
            </a:r>
            <a:r>
              <a:rPr lang="fr-FR" sz="3200" b="1" dirty="0">
                <a:solidFill>
                  <a:srgbClr val="002060"/>
                </a:solidFill>
              </a:rPr>
              <a:t> des SCH en tant que problème de santé publique</a:t>
            </a:r>
            <a:endParaRPr lang="en-US" sz="3200" b="1" dirty="0">
              <a:solidFill>
                <a:srgbClr val="002060"/>
              </a:solidFill>
            </a:endParaRPr>
          </a:p>
        </p:txBody>
      </p:sp>
      <p:pic>
        <p:nvPicPr>
          <p:cNvPr id="3" name="Picture 2" descr="Timeline&#10;&#10;Description automatically generated">
            <a:extLst>
              <a:ext uri="{FF2B5EF4-FFF2-40B4-BE49-F238E27FC236}">
                <a16:creationId xmlns:a16="http://schemas.microsoft.com/office/drawing/2014/main" id="{721B5EE0-B8A3-916C-F0A3-515F52A08E78}"/>
              </a:ext>
            </a:extLst>
          </p:cNvPr>
          <p:cNvPicPr/>
          <p:nvPr/>
        </p:nvPicPr>
        <p:blipFill>
          <a:blip r:embed="rId2">
            <a:extLst>
              <a:ext uri="{28A0092B-C50C-407E-A947-70E740481C1C}">
                <a14:useLocalDpi xmlns:a14="http://schemas.microsoft.com/office/drawing/2010/main" val="0"/>
              </a:ext>
            </a:extLst>
          </a:blip>
          <a:stretch>
            <a:fillRect/>
          </a:stretch>
        </p:blipFill>
        <p:spPr>
          <a:xfrm>
            <a:off x="1563916" y="1769858"/>
            <a:ext cx="7022119" cy="3851898"/>
          </a:xfrm>
          <a:prstGeom prst="rect">
            <a:avLst/>
          </a:prstGeom>
        </p:spPr>
      </p:pic>
      <p:sp>
        <p:nvSpPr>
          <p:cNvPr id="5" name="TextBox 4">
            <a:extLst>
              <a:ext uri="{FF2B5EF4-FFF2-40B4-BE49-F238E27FC236}">
                <a16:creationId xmlns:a16="http://schemas.microsoft.com/office/drawing/2014/main" id="{281463D5-50A9-6C7B-9616-A88B33966DAF}"/>
              </a:ext>
            </a:extLst>
          </p:cNvPr>
          <p:cNvSpPr txBox="1"/>
          <p:nvPr/>
        </p:nvSpPr>
        <p:spPr>
          <a:xfrm>
            <a:off x="1541779" y="1882090"/>
            <a:ext cx="785912" cy="1223412"/>
          </a:xfrm>
          <a:prstGeom prst="rect">
            <a:avLst/>
          </a:prstGeom>
          <a:solidFill>
            <a:sysClr val="window" lastClr="FFFFFF"/>
          </a:solidFill>
          <a:ln w="19050">
            <a:solidFill>
              <a:srgbClr val="5B9BD5"/>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r-CH" sz="1100" b="0" i="0" u="none" strike="noStrike" kern="0" cap="none" spc="0" normalizeH="0" baseline="0" noProof="0" dirty="0">
                <a:ln>
                  <a:noFill/>
                </a:ln>
                <a:solidFill>
                  <a:prstClr val="black"/>
                </a:solidFill>
                <a:effectLst/>
                <a:uLnTx/>
                <a:uFillTx/>
              </a:rPr>
              <a:t>Activités</a:t>
            </a:r>
          </a:p>
          <a:p>
            <a:pPr marL="0" marR="0" lvl="0" indent="0" defTabSz="685800" eaLnBrk="1" fontAlgn="auto" latinLnBrk="0" hangingPunct="1">
              <a:lnSpc>
                <a:spcPct val="100000"/>
              </a:lnSpc>
              <a:spcBef>
                <a:spcPts val="0"/>
              </a:spcBef>
              <a:spcAft>
                <a:spcPts val="0"/>
              </a:spcAft>
              <a:buClrTx/>
              <a:buSzTx/>
              <a:buFontTx/>
              <a:buNone/>
              <a:tabLst/>
              <a:defRPr/>
            </a:pPr>
            <a:r>
              <a:rPr kumimoji="0" lang="fr-CH" sz="1100" b="0" i="0" u="none" strike="noStrike" kern="0" cap="none" spc="0" normalizeH="0" baseline="0" noProof="0" dirty="0">
                <a:ln>
                  <a:noFill/>
                </a:ln>
                <a:solidFill>
                  <a:prstClr val="black"/>
                </a:solidFill>
                <a:effectLst/>
                <a:uLnTx/>
                <a:uFillTx/>
              </a:rPr>
              <a:t>Suivi et Evaluation</a:t>
            </a:r>
          </a:p>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fr-CH" sz="1350" b="0" i="0" u="none" strike="noStrike" kern="0" cap="none" spc="0" normalizeH="0" baseline="0" noProof="0" dirty="0">
              <a:ln>
                <a:noFill/>
              </a:ln>
              <a:solidFill>
                <a:prstClr val="black"/>
              </a:solidFill>
              <a:effectLst/>
              <a:uLnTx/>
              <a:uFillTx/>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fr-CH" sz="1350" b="0" i="0" u="none" strike="noStrike" kern="0" cap="none" spc="0" normalizeH="0" baseline="0" noProof="0" dirty="0">
              <a:ln>
                <a:noFill/>
              </a:ln>
              <a:solidFill>
                <a:prstClr val="black"/>
              </a:solidFill>
              <a:effectLst/>
              <a:uLnTx/>
              <a:uFillTx/>
            </a:endParaRPr>
          </a:p>
        </p:txBody>
      </p:sp>
      <p:sp>
        <p:nvSpPr>
          <p:cNvPr id="6" name="TextBox 5">
            <a:extLst>
              <a:ext uri="{FF2B5EF4-FFF2-40B4-BE49-F238E27FC236}">
                <a16:creationId xmlns:a16="http://schemas.microsoft.com/office/drawing/2014/main" id="{118150D3-C18D-5ECB-930F-FE59C0A33E1E}"/>
              </a:ext>
            </a:extLst>
          </p:cNvPr>
          <p:cNvSpPr txBox="1"/>
          <p:nvPr/>
        </p:nvSpPr>
        <p:spPr>
          <a:xfrm>
            <a:off x="2337135" y="1896644"/>
            <a:ext cx="662395" cy="577081"/>
          </a:xfrm>
          <a:prstGeom prst="rect">
            <a:avLst/>
          </a:prstGeom>
          <a:solidFill>
            <a:sysClr val="window" lastClr="FFFFFF"/>
          </a:solidFill>
          <a:ln w="19050">
            <a:solidFill>
              <a:srgbClr val="5B9BD5"/>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r-CH" sz="1050" b="1" i="0" u="none" strike="noStrike" kern="0" cap="none" spc="0" normalizeH="0" baseline="0" noProof="0" dirty="0">
                <a:ln>
                  <a:noFill/>
                </a:ln>
                <a:solidFill>
                  <a:prstClr val="black"/>
                </a:solidFill>
                <a:effectLst/>
                <a:uLnTx/>
                <a:uFillTx/>
              </a:rPr>
              <a:t>Enquête de base</a:t>
            </a:r>
          </a:p>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16A239AB-0EEB-3189-7BD9-3E6B40CA53A4}"/>
              </a:ext>
            </a:extLst>
          </p:cNvPr>
          <p:cNvSpPr/>
          <p:nvPr/>
        </p:nvSpPr>
        <p:spPr>
          <a:xfrm>
            <a:off x="2771963" y="2509874"/>
            <a:ext cx="1694762" cy="392415"/>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CH" sz="1350" b="1" i="0" u="none" strike="noStrike" kern="0" cap="none" spc="0" normalizeH="0" baseline="0" noProof="0" dirty="0">
                <a:ln>
                  <a:noFill/>
                </a:ln>
                <a:solidFill>
                  <a:prstClr val="black"/>
                </a:solidFill>
                <a:effectLst/>
                <a:uLnTx/>
                <a:uFillTx/>
                <a:latin typeface="Calibri" panose="020F0502020204030204"/>
                <a:ea typeface="+mn-ea"/>
                <a:cs typeface="+mn-cs"/>
              </a:rPr>
              <a:t>Suivi CP (indicateurs de processus)</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FBE1A1A-69C6-A375-DD87-0F0E8956C302}"/>
              </a:ext>
            </a:extLst>
          </p:cNvPr>
          <p:cNvSpPr txBox="1"/>
          <p:nvPr/>
        </p:nvSpPr>
        <p:spPr>
          <a:xfrm>
            <a:off x="4466725" y="1862866"/>
            <a:ext cx="785912" cy="577081"/>
          </a:xfrm>
          <a:prstGeom prst="rect">
            <a:avLst/>
          </a:prstGeom>
          <a:solidFill>
            <a:sysClr val="window" lastClr="FFFFFF"/>
          </a:solidFill>
          <a:ln w="19050">
            <a:solidFill>
              <a:srgbClr val="5B9BD5"/>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r-CH" sz="1050" b="1" i="0" u="none" strike="noStrike" kern="0" cap="none" spc="0" normalizeH="0" baseline="0" noProof="0" dirty="0">
                <a:ln>
                  <a:noFill/>
                </a:ln>
                <a:solidFill>
                  <a:prstClr val="black"/>
                </a:solidFill>
                <a:effectLst/>
                <a:uLnTx/>
                <a:uFillTx/>
              </a:rPr>
              <a:t>Enquête point chaud</a:t>
            </a:r>
            <a:endParaRPr kumimoji="0" lang="en-US" sz="1050" b="1" i="0" u="none" strike="noStrike" kern="0" cap="none" spc="0" normalizeH="0" baseline="0" noProof="0" dirty="0">
              <a:ln>
                <a:noFill/>
              </a:ln>
              <a:solidFill>
                <a:prstClr val="black"/>
              </a:solidFill>
              <a:effectLst/>
              <a:uLnTx/>
              <a:uFillTx/>
            </a:endParaRPr>
          </a:p>
        </p:txBody>
      </p:sp>
      <p:sp>
        <p:nvSpPr>
          <p:cNvPr id="9" name="TextBox 8">
            <a:extLst>
              <a:ext uri="{FF2B5EF4-FFF2-40B4-BE49-F238E27FC236}">
                <a16:creationId xmlns:a16="http://schemas.microsoft.com/office/drawing/2014/main" id="{0F544F07-B01A-A879-F721-C967334BA9CB}"/>
              </a:ext>
            </a:extLst>
          </p:cNvPr>
          <p:cNvSpPr txBox="1"/>
          <p:nvPr/>
        </p:nvSpPr>
        <p:spPr>
          <a:xfrm>
            <a:off x="5873569" y="1905278"/>
            <a:ext cx="785912" cy="507831"/>
          </a:xfrm>
          <a:prstGeom prst="rect">
            <a:avLst/>
          </a:prstGeom>
          <a:solidFill>
            <a:sysClr val="window" lastClr="FFFFFF"/>
          </a:solidFill>
          <a:ln w="19050">
            <a:solidFill>
              <a:srgbClr val="5B9BD5"/>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r-CH" sz="900" b="1" i="0" u="none" strike="noStrike" kern="0" cap="none" spc="0" normalizeH="0" baseline="0" noProof="0" dirty="0">
                <a:ln>
                  <a:noFill/>
                </a:ln>
                <a:solidFill>
                  <a:prstClr val="black"/>
                </a:solidFill>
                <a:effectLst/>
                <a:uLnTx/>
                <a:uFillTx/>
              </a:rPr>
              <a:t>Enquête impact (Validation)</a:t>
            </a:r>
            <a:endParaRPr kumimoji="0" lang="en-US" sz="900" b="1" i="0" u="none" strike="noStrike" kern="0" cap="none" spc="0" normalizeH="0" baseline="0" noProof="0" dirty="0">
              <a:ln>
                <a:noFill/>
              </a:ln>
              <a:solidFill>
                <a:prstClr val="black"/>
              </a:solidFill>
              <a:effectLst/>
              <a:uLnTx/>
              <a:uFillTx/>
            </a:endParaRPr>
          </a:p>
        </p:txBody>
      </p:sp>
      <p:sp>
        <p:nvSpPr>
          <p:cNvPr id="10" name="Rectangle 9">
            <a:extLst>
              <a:ext uri="{FF2B5EF4-FFF2-40B4-BE49-F238E27FC236}">
                <a16:creationId xmlns:a16="http://schemas.microsoft.com/office/drawing/2014/main" id="{123D9327-0052-CC2D-6AD2-38B74ED08E4C}"/>
              </a:ext>
            </a:extLst>
          </p:cNvPr>
          <p:cNvSpPr/>
          <p:nvPr/>
        </p:nvSpPr>
        <p:spPr>
          <a:xfrm>
            <a:off x="6729040" y="1885950"/>
            <a:ext cx="1242260" cy="553998"/>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a:ln>
                  <a:noFill/>
                </a:ln>
                <a:solidFill>
                  <a:prstClr val="black"/>
                </a:solidFill>
                <a:effectLst/>
                <a:uLnTx/>
                <a:uFillTx/>
                <a:latin typeface="Calibri" panose="020F0502020204030204"/>
                <a:ea typeface="+mn-ea"/>
                <a:cs typeface="+mn-cs"/>
              </a:rPr>
              <a:t>Surveillance post validation</a:t>
            </a:r>
            <a:endPar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A2F2637-BE28-FA2E-2D61-8DFB28774768}"/>
              </a:ext>
            </a:extLst>
          </p:cNvPr>
          <p:cNvSpPr txBox="1"/>
          <p:nvPr/>
        </p:nvSpPr>
        <p:spPr>
          <a:xfrm>
            <a:off x="1541780" y="3339241"/>
            <a:ext cx="732190" cy="1338828"/>
          </a:xfrm>
          <a:prstGeom prst="rect">
            <a:avLst/>
          </a:prstGeom>
          <a:solidFill>
            <a:sysClr val="window" lastClr="FFFFFF"/>
          </a:solidFill>
          <a:ln>
            <a:solidFill>
              <a:srgbClr val="70AD47"/>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r-CH" sz="1350" b="0" i="0" u="none" strike="noStrike" kern="0" cap="none" spc="0" normalizeH="0" baseline="0" noProof="0" dirty="0">
                <a:ln>
                  <a:noFill/>
                </a:ln>
                <a:solidFill>
                  <a:prstClr val="black"/>
                </a:solidFill>
                <a:effectLst/>
                <a:uLnTx/>
                <a:uFillTx/>
              </a:rPr>
              <a:t>Phases du  Programme</a:t>
            </a:r>
          </a:p>
          <a:p>
            <a:pPr marL="0" marR="0" lvl="0" indent="0" defTabSz="685800" eaLnBrk="1" fontAlgn="auto" latinLnBrk="0" hangingPunct="1">
              <a:lnSpc>
                <a:spcPct val="100000"/>
              </a:lnSpc>
              <a:spcBef>
                <a:spcPts val="0"/>
              </a:spcBef>
              <a:spcAft>
                <a:spcPts val="0"/>
              </a:spcAft>
              <a:buClrTx/>
              <a:buSzTx/>
              <a:buFontTx/>
              <a:buNone/>
              <a:tabLst/>
              <a:defRPr/>
            </a:pPr>
            <a:endParaRPr kumimoji="0" lang="fr-CH" sz="1350" b="0" i="0" u="none" strike="noStrike" kern="0" cap="none" spc="0" normalizeH="0" baseline="0" noProof="0" dirty="0">
              <a:ln>
                <a:noFill/>
              </a:ln>
              <a:solidFill>
                <a:prstClr val="black"/>
              </a:solidFill>
              <a:effectLst/>
              <a:uLnTx/>
              <a:uFillTx/>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fr-CH" sz="1350" b="0" i="0" u="none" strike="noStrike" kern="0" cap="none" spc="0" normalizeH="0" baseline="0" noProof="0" dirty="0">
              <a:ln>
                <a:noFill/>
              </a:ln>
              <a:solidFill>
                <a:prstClr val="black"/>
              </a:solidFill>
              <a:effectLst/>
              <a:uLnTx/>
              <a:uFillTx/>
            </a:endParaRPr>
          </a:p>
        </p:txBody>
      </p:sp>
      <p:sp>
        <p:nvSpPr>
          <p:cNvPr id="12" name="TextBox 11">
            <a:extLst>
              <a:ext uri="{FF2B5EF4-FFF2-40B4-BE49-F238E27FC236}">
                <a16:creationId xmlns:a16="http://schemas.microsoft.com/office/drawing/2014/main" id="{DFAE8FDA-6907-027A-9B8C-27BBF6CD4C56}"/>
              </a:ext>
            </a:extLst>
          </p:cNvPr>
          <p:cNvSpPr txBox="1"/>
          <p:nvPr/>
        </p:nvSpPr>
        <p:spPr>
          <a:xfrm>
            <a:off x="2366092" y="3354303"/>
            <a:ext cx="752437" cy="1015663"/>
          </a:xfrm>
          <a:prstGeom prst="rect">
            <a:avLst/>
          </a:prstGeom>
          <a:solidFill>
            <a:srgbClr val="70AD47">
              <a:lumMod val="75000"/>
            </a:srgbClr>
          </a:solidFill>
          <a:ln>
            <a:solidFill>
              <a:srgbClr val="70AD47">
                <a:lumMod val="75000"/>
              </a:srgbClr>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a:ln>
                  <a:noFill/>
                </a:ln>
                <a:solidFill>
                  <a:prstClr val="white"/>
                </a:solidFill>
                <a:effectLst/>
                <a:uLnTx/>
                <a:uFillTx/>
              </a:rPr>
              <a:t>Naissant</a:t>
            </a:r>
          </a:p>
          <a:p>
            <a:pPr marL="0" marR="0" lvl="0" indent="0" defTabSz="6858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a:ln>
                  <a:noFill/>
                </a:ln>
                <a:solidFill>
                  <a:prstClr val="white"/>
                </a:solidFill>
                <a:effectLst/>
                <a:uLnTx/>
                <a:uFillTx/>
              </a:rPr>
              <a:t>Mise à l’échelle</a:t>
            </a:r>
          </a:p>
          <a:p>
            <a:pPr marL="0" marR="0" lvl="0" indent="0" defTabSz="685800" eaLnBrk="1" fontAlgn="auto" latinLnBrk="0" hangingPunct="1">
              <a:lnSpc>
                <a:spcPct val="100000"/>
              </a:lnSpc>
              <a:spcBef>
                <a:spcPts val="0"/>
              </a:spcBef>
              <a:spcAft>
                <a:spcPts val="0"/>
              </a:spcAft>
              <a:buClrTx/>
              <a:buSzTx/>
              <a:buFontTx/>
              <a:buNone/>
              <a:tabLst/>
              <a:defRPr/>
            </a:pPr>
            <a:endParaRPr kumimoji="0" lang="fr-CH" sz="1200" b="1" i="0" u="none" strike="noStrike" kern="0" cap="none" spc="0" normalizeH="0" baseline="0" noProof="0" dirty="0">
              <a:ln>
                <a:noFill/>
              </a:ln>
              <a:solidFill>
                <a:prstClr val="white"/>
              </a:solidFill>
              <a:effectLst/>
              <a:uLnTx/>
              <a:uFillTx/>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fr-CH" sz="1200" b="1" i="0" u="none" strike="noStrike" kern="0" cap="none" spc="0" normalizeH="0" baseline="0" noProof="0" dirty="0">
              <a:ln>
                <a:noFill/>
              </a:ln>
              <a:solidFill>
                <a:prstClr val="white"/>
              </a:solidFill>
              <a:effectLst/>
              <a:uLnTx/>
              <a:uFillTx/>
            </a:endParaRPr>
          </a:p>
        </p:txBody>
      </p:sp>
      <p:sp>
        <p:nvSpPr>
          <p:cNvPr id="13" name="TextBox 12">
            <a:extLst>
              <a:ext uri="{FF2B5EF4-FFF2-40B4-BE49-F238E27FC236}">
                <a16:creationId xmlns:a16="http://schemas.microsoft.com/office/drawing/2014/main" id="{C4546227-B134-AE02-54FF-CBE4488B4C13}"/>
              </a:ext>
            </a:extLst>
          </p:cNvPr>
          <p:cNvSpPr txBox="1"/>
          <p:nvPr/>
        </p:nvSpPr>
        <p:spPr>
          <a:xfrm>
            <a:off x="3157539" y="3344754"/>
            <a:ext cx="723019" cy="969496"/>
          </a:xfrm>
          <a:prstGeom prst="rect">
            <a:avLst/>
          </a:prstGeom>
          <a:solidFill>
            <a:srgbClr val="70AD47">
              <a:lumMod val="75000"/>
            </a:srgbClr>
          </a:solidFill>
          <a:ln>
            <a:solidFill>
              <a:srgbClr val="70AD47">
                <a:lumMod val="50000"/>
              </a:srgbClr>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r-CH" sz="1100" b="1" i="0" u="none" strike="noStrike" kern="0" cap="none" spc="0" normalizeH="0" baseline="0" noProof="0" dirty="0">
                <a:ln>
                  <a:noFill/>
                </a:ln>
                <a:solidFill>
                  <a:prstClr val="white"/>
                </a:solidFill>
                <a:effectLst/>
                <a:uLnTx/>
                <a:uFillTx/>
              </a:rPr>
              <a:t>En phase de Maturité</a:t>
            </a:r>
          </a:p>
          <a:p>
            <a:pPr marL="0" marR="0" lvl="0" indent="0" defTabSz="685800" eaLnBrk="1" fontAlgn="auto" latinLnBrk="0" hangingPunct="1">
              <a:lnSpc>
                <a:spcPct val="100000"/>
              </a:lnSpc>
              <a:spcBef>
                <a:spcPts val="0"/>
              </a:spcBef>
              <a:spcAft>
                <a:spcPts val="0"/>
              </a:spcAft>
              <a:buClrTx/>
              <a:buSzTx/>
              <a:buFontTx/>
              <a:buNone/>
              <a:tabLst/>
              <a:defRPr/>
            </a:pPr>
            <a:endParaRPr kumimoji="0" lang="fr-CH" sz="1200" b="1" i="0" u="none" strike="noStrike" kern="0" cap="none" spc="0" normalizeH="0" baseline="0" noProof="0" dirty="0">
              <a:ln>
                <a:noFill/>
              </a:ln>
              <a:solidFill>
                <a:prstClr val="white"/>
              </a:solidFill>
              <a:effectLst/>
              <a:uLnTx/>
              <a:uFillTx/>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fr-CH" sz="1200" b="1" i="0" u="none" strike="noStrike" kern="0" cap="none" spc="0" normalizeH="0" baseline="0" noProof="0" dirty="0">
              <a:ln>
                <a:noFill/>
              </a:ln>
              <a:solidFill>
                <a:prstClr val="white"/>
              </a:solidFill>
              <a:effectLst/>
              <a:uLnTx/>
              <a:uFillTx/>
            </a:endParaRPr>
          </a:p>
        </p:txBody>
      </p:sp>
      <p:sp>
        <p:nvSpPr>
          <p:cNvPr id="14" name="Rectangle 13">
            <a:extLst>
              <a:ext uri="{FF2B5EF4-FFF2-40B4-BE49-F238E27FC236}">
                <a16:creationId xmlns:a16="http://schemas.microsoft.com/office/drawing/2014/main" id="{BFD8A034-F4C5-D945-0564-BD007681D24C}"/>
              </a:ext>
            </a:extLst>
          </p:cNvPr>
          <p:cNvSpPr/>
          <p:nvPr/>
        </p:nvSpPr>
        <p:spPr>
          <a:xfrm>
            <a:off x="3906310" y="3354303"/>
            <a:ext cx="2014548" cy="1029197"/>
          </a:xfrm>
          <a:prstGeom prst="rect">
            <a:avLst/>
          </a:prstGeom>
          <a:solidFill>
            <a:srgbClr val="70AD47">
              <a:lumMod val="75000"/>
            </a:srgbClr>
          </a:solidFill>
          <a:ln w="1270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CH" sz="135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fr-CH" sz="1200" b="1" i="0" u="none" strike="noStrike" kern="0" cap="none" spc="0" normalizeH="0" baseline="0" noProof="0" dirty="0">
                <a:ln>
                  <a:noFill/>
                </a:ln>
                <a:solidFill>
                  <a:prstClr val="white"/>
                </a:solidFill>
                <a:effectLst/>
                <a:uLnTx/>
                <a:uFillTx/>
                <a:latin typeface="Calibri" panose="020F0502020204030204"/>
                <a:ea typeface="+mn-ea"/>
                <a:cs typeface="+mn-cs"/>
              </a:rPr>
              <a:t>Mature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fr-CH" sz="135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fr-CH" sz="135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BEF9F5ED-E14C-F6D2-4419-0616E7AF1106}"/>
              </a:ext>
            </a:extLst>
          </p:cNvPr>
          <p:cNvSpPr/>
          <p:nvPr/>
        </p:nvSpPr>
        <p:spPr>
          <a:xfrm>
            <a:off x="6713621" y="3211490"/>
            <a:ext cx="1815080" cy="709408"/>
          </a:xfrm>
          <a:prstGeom prst="rightArrow">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CH" sz="1350" b="1" i="0" u="none" strike="noStrike" kern="0" cap="none" spc="0" normalizeH="0" baseline="0" noProof="0" dirty="0">
                <a:ln>
                  <a:noFill/>
                </a:ln>
                <a:solidFill>
                  <a:prstClr val="white"/>
                </a:solidFill>
                <a:effectLst/>
                <a:uLnTx/>
                <a:uFillTx/>
                <a:latin typeface="Calibri" panose="020F0502020204030204"/>
                <a:ea typeface="+mn-ea"/>
                <a:cs typeface="+mn-cs"/>
              </a:rPr>
              <a:t>Surveillance (HTS)</a:t>
            </a:r>
            <a:endPar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A487CDD5-4000-2095-A367-6FF2DEE5ECEA}"/>
              </a:ext>
            </a:extLst>
          </p:cNvPr>
          <p:cNvSpPr/>
          <p:nvPr/>
        </p:nvSpPr>
        <p:spPr>
          <a:xfrm>
            <a:off x="6712305" y="3801351"/>
            <a:ext cx="1823260" cy="709408"/>
          </a:xfrm>
          <a:prstGeom prst="rightArrow">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CH" sz="1350" b="1" i="0" u="none" strike="noStrike" kern="0" cap="none" spc="0" normalizeH="0" baseline="0" noProof="0" dirty="0">
                <a:ln>
                  <a:noFill/>
                </a:ln>
                <a:solidFill>
                  <a:prstClr val="white"/>
                </a:solidFill>
                <a:effectLst/>
                <a:uLnTx/>
                <a:uFillTx/>
                <a:latin typeface="Calibri" panose="020F0502020204030204"/>
                <a:ea typeface="+mn-ea"/>
                <a:cs typeface="+mn-cs"/>
              </a:rPr>
              <a:t>Surveillance (SCH)</a:t>
            </a:r>
            <a:endPar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DB5A171-A050-AA96-1804-AA1A35178469}"/>
              </a:ext>
            </a:extLst>
          </p:cNvPr>
          <p:cNvSpPr txBox="1"/>
          <p:nvPr/>
        </p:nvSpPr>
        <p:spPr>
          <a:xfrm>
            <a:off x="1519640" y="4479543"/>
            <a:ext cx="785912" cy="1131079"/>
          </a:xfrm>
          <a:prstGeom prst="rect">
            <a:avLst/>
          </a:prstGeom>
          <a:solidFill>
            <a:sysClr val="window" lastClr="FFFFFF"/>
          </a:solidFill>
          <a:ln w="19050">
            <a:solidFill>
              <a:srgbClr val="FF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r-CH" sz="1350" b="0" i="0" u="none" strike="noStrike" kern="0" cap="none" spc="0" normalizeH="0" baseline="0" noProof="0" dirty="0">
                <a:ln>
                  <a:noFill/>
                </a:ln>
                <a:solidFill>
                  <a:prstClr val="black"/>
                </a:solidFill>
                <a:effectLst/>
                <a:uLnTx/>
                <a:uFillTx/>
              </a:rPr>
              <a:t>Activités de contrôle</a:t>
            </a:r>
          </a:p>
          <a:p>
            <a:pPr marL="0" marR="0" lvl="0" indent="0" defTabSz="685800" eaLnBrk="1" fontAlgn="auto" latinLnBrk="0" hangingPunct="1">
              <a:lnSpc>
                <a:spcPct val="100000"/>
              </a:lnSpc>
              <a:spcBef>
                <a:spcPts val="0"/>
              </a:spcBef>
              <a:spcAft>
                <a:spcPts val="0"/>
              </a:spcAft>
              <a:buClrTx/>
              <a:buSzTx/>
              <a:buFontTx/>
              <a:buNone/>
              <a:tabLst/>
              <a:defRPr/>
            </a:pPr>
            <a:endParaRPr kumimoji="0" lang="fr-CH" sz="1350" b="0" i="0" u="none" strike="noStrike" kern="0" cap="none" spc="0" normalizeH="0" baseline="0" noProof="0" dirty="0">
              <a:ln>
                <a:noFill/>
              </a:ln>
              <a:solidFill>
                <a:prstClr val="black"/>
              </a:solidFill>
              <a:effectLst/>
              <a:uLnTx/>
              <a:uFillTx/>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fr-CH" sz="1350" b="0" i="0" u="none" strike="noStrike" kern="0" cap="none" spc="0" normalizeH="0" baseline="0" noProof="0" dirty="0">
              <a:ln>
                <a:noFill/>
              </a:ln>
              <a:solidFill>
                <a:prstClr val="black"/>
              </a:solidFill>
              <a:effectLst/>
              <a:uLnTx/>
              <a:uFillTx/>
            </a:endParaRPr>
          </a:p>
        </p:txBody>
      </p:sp>
      <p:sp>
        <p:nvSpPr>
          <p:cNvPr id="18" name="Rectangle 17">
            <a:extLst>
              <a:ext uri="{FF2B5EF4-FFF2-40B4-BE49-F238E27FC236}">
                <a16:creationId xmlns:a16="http://schemas.microsoft.com/office/drawing/2014/main" id="{E0F21FF0-44C4-D6D3-837C-68FB09EE3D87}"/>
              </a:ext>
            </a:extLst>
          </p:cNvPr>
          <p:cNvSpPr/>
          <p:nvPr/>
        </p:nvSpPr>
        <p:spPr>
          <a:xfrm>
            <a:off x="2546840" y="5062492"/>
            <a:ext cx="3419979" cy="392415"/>
          </a:xfrm>
          <a:prstGeom prst="rect">
            <a:avLst/>
          </a:prstGeom>
          <a:solidFill>
            <a:sysClr val="window" lastClr="FFFFFF"/>
          </a:solidFill>
          <a:ln w="1905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fr-CH" sz="1350" b="0" i="0" u="none" strike="noStrike" kern="0" cap="none" spc="0" normalizeH="0" baseline="0" noProof="0" dirty="0">
                <a:ln>
                  <a:noFill/>
                </a:ln>
                <a:solidFill>
                  <a:prstClr val="black"/>
                </a:solidFill>
                <a:effectLst/>
                <a:uLnTx/>
                <a:uFillTx/>
                <a:latin typeface="Calibri" panose="020F0502020204030204"/>
                <a:ea typeface="+mn-ea"/>
                <a:cs typeface="+mn-cs"/>
              </a:rPr>
              <a:t>Chimiothérapie préventive</a:t>
            </a: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92DF4E9-4727-7A09-7018-B187E01C4C25}"/>
              </a:ext>
            </a:extLst>
          </p:cNvPr>
          <p:cNvSpPr/>
          <p:nvPr/>
        </p:nvSpPr>
        <p:spPr>
          <a:xfrm>
            <a:off x="6659481" y="5100622"/>
            <a:ext cx="1763380" cy="392414"/>
          </a:xfrm>
          <a:prstGeom prst="rect">
            <a:avLst/>
          </a:prstGeom>
          <a:solidFill>
            <a:sysClr val="window" lastClr="FFFFFF"/>
          </a:solidFill>
          <a:ln w="1905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CH" sz="9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fr-CH" sz="9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fr-CH" sz="900" b="0" i="0" u="none" strike="noStrike" kern="0" cap="none" spc="0" normalizeH="0" baseline="0" noProof="0" dirty="0">
                <a:ln>
                  <a:noFill/>
                </a:ln>
                <a:solidFill>
                  <a:prstClr val="black"/>
                </a:solidFill>
                <a:effectLst/>
                <a:uLnTx/>
                <a:uFillTx/>
                <a:latin typeface="Calibri" panose="020F0502020204030204"/>
                <a:ea typeface="+mn-ea"/>
                <a:cs typeface="+mn-cs"/>
              </a:rPr>
              <a:t>Chimiothérapie préventive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fr-CH" sz="9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79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20279" y="29046"/>
            <a:ext cx="11233467"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200" b="1" dirty="0">
                <a:solidFill>
                  <a:srgbClr val="002060"/>
                </a:solidFill>
                <a:effectLst/>
                <a:latin typeface="+mn-lt"/>
                <a:ea typeface="Calibri" panose="020F0502020204030204" pitchFamily="34" charset="0"/>
              </a:rPr>
              <a:t>Principaux indicateurs parasitologiques et de morbidité recueillis lors des évaluations de base et d'impact</a:t>
            </a:r>
            <a:endParaRPr kumimoji="0" lang="en-US" sz="1200" b="1" i="0" u="none" strike="noStrike" kern="1200" cap="none" spc="0" normalizeH="0" baseline="0" noProof="0" dirty="0">
              <a:ln>
                <a:noFill/>
              </a:ln>
              <a:solidFill>
                <a:srgbClr val="002060"/>
              </a:solidFill>
              <a:effectLst/>
              <a:uLnTx/>
              <a:uFillTx/>
              <a:latin typeface="+mn-lt"/>
              <a:ea typeface="+mj-ea"/>
              <a:cs typeface="+mj-cs"/>
            </a:endParaRPr>
          </a:p>
        </p:txBody>
      </p:sp>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11</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5359EB9F-F9C1-B8C1-69D0-C056EE041557}"/>
              </a:ext>
            </a:extLst>
          </p:cNvPr>
          <p:cNvGraphicFramePr>
            <a:graphicFrameLocks noGrp="1"/>
          </p:cNvGraphicFramePr>
          <p:nvPr>
            <p:extLst>
              <p:ext uri="{D42A27DB-BD31-4B8C-83A1-F6EECF244321}">
                <p14:modId xmlns:p14="http://schemas.microsoft.com/office/powerpoint/2010/main" val="3303834977"/>
              </p:ext>
            </p:extLst>
          </p:nvPr>
        </p:nvGraphicFramePr>
        <p:xfrm>
          <a:off x="536303" y="1165582"/>
          <a:ext cx="10506951" cy="5107876"/>
        </p:xfrm>
        <a:graphic>
          <a:graphicData uri="http://schemas.openxmlformats.org/drawingml/2006/table">
            <a:tbl>
              <a:tblPr firstRow="1" firstCol="1" bandRow="1">
                <a:tableStyleId>{5C22544A-7EE6-4342-B048-85BDC9FD1C3A}</a:tableStyleId>
              </a:tblPr>
              <a:tblGrid>
                <a:gridCol w="1901798">
                  <a:extLst>
                    <a:ext uri="{9D8B030D-6E8A-4147-A177-3AD203B41FA5}">
                      <a16:colId xmlns:a16="http://schemas.microsoft.com/office/drawing/2014/main" val="4250226524"/>
                    </a:ext>
                  </a:extLst>
                </a:gridCol>
                <a:gridCol w="1855358">
                  <a:extLst>
                    <a:ext uri="{9D8B030D-6E8A-4147-A177-3AD203B41FA5}">
                      <a16:colId xmlns:a16="http://schemas.microsoft.com/office/drawing/2014/main" val="1811552569"/>
                    </a:ext>
                  </a:extLst>
                </a:gridCol>
                <a:gridCol w="197067">
                  <a:extLst>
                    <a:ext uri="{9D8B030D-6E8A-4147-A177-3AD203B41FA5}">
                      <a16:colId xmlns:a16="http://schemas.microsoft.com/office/drawing/2014/main" val="1414645651"/>
                    </a:ext>
                  </a:extLst>
                </a:gridCol>
                <a:gridCol w="4032448">
                  <a:extLst>
                    <a:ext uri="{9D8B030D-6E8A-4147-A177-3AD203B41FA5}">
                      <a16:colId xmlns:a16="http://schemas.microsoft.com/office/drawing/2014/main" val="2561461075"/>
                    </a:ext>
                  </a:extLst>
                </a:gridCol>
                <a:gridCol w="2520280">
                  <a:extLst>
                    <a:ext uri="{9D8B030D-6E8A-4147-A177-3AD203B41FA5}">
                      <a16:colId xmlns:a16="http://schemas.microsoft.com/office/drawing/2014/main" val="1289793710"/>
                    </a:ext>
                  </a:extLst>
                </a:gridCol>
              </a:tblGrid>
              <a:tr h="347056">
                <a:tc>
                  <a:txBody>
                    <a:bodyPr/>
                    <a:lstStyle/>
                    <a:p>
                      <a:pPr marL="0" marR="0">
                        <a:lnSpc>
                          <a:spcPct val="107000"/>
                        </a:lnSpc>
                        <a:spcBef>
                          <a:spcPts val="0"/>
                        </a:spcBef>
                        <a:spcAft>
                          <a:spcPts val="800"/>
                        </a:spcAft>
                      </a:pPr>
                      <a:r>
                        <a:rPr lang="en-US" sz="1400" dirty="0" err="1">
                          <a:effectLst/>
                        </a:rPr>
                        <a:t>Indicateur</a:t>
                      </a:r>
                      <a:r>
                        <a:rPr lang="en-US" sz="1400" dirty="0">
                          <a:effectLst/>
                        </a:rPr>
                        <a:t> </a:t>
                      </a:r>
                      <a:r>
                        <a:rPr lang="en-US" sz="1400" dirty="0" err="1">
                          <a:effectLst/>
                        </a:rPr>
                        <a:t>parasitologique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a:txBody>
                    <a:bodyPr/>
                    <a:lstStyle/>
                    <a:p>
                      <a:pPr marL="0" marR="0">
                        <a:spcBef>
                          <a:spcPts val="0"/>
                        </a:spcBef>
                        <a:spcAft>
                          <a:spcPts val="0"/>
                        </a:spcAft>
                        <a:tabLst>
                          <a:tab pos="2971800" algn="ctr"/>
                          <a:tab pos="5943600" algn="r"/>
                        </a:tabLst>
                      </a:pPr>
                      <a:r>
                        <a:rPr lang="en-US" sz="1400" dirty="0">
                          <a:effectLst/>
                        </a:rPr>
                        <a:t>Usage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gridSpan="2">
                  <a:txBody>
                    <a:bodyPr/>
                    <a:lstStyle/>
                    <a:p>
                      <a:pPr marL="0" marR="0">
                        <a:spcBef>
                          <a:spcPts val="0"/>
                        </a:spcBef>
                        <a:spcAft>
                          <a:spcPts val="0"/>
                        </a:spcAft>
                        <a:tabLst>
                          <a:tab pos="2971800" algn="ctr"/>
                          <a:tab pos="5943600" algn="r"/>
                        </a:tabLst>
                      </a:pPr>
                      <a:r>
                        <a:rPr lang="en-US" sz="1400" dirty="0" err="1">
                          <a:effectLst/>
                        </a:rPr>
                        <a:t>Calcul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hMerge="1">
                  <a:txBody>
                    <a:bodyPr/>
                    <a:lstStyle/>
                    <a:p>
                      <a:pPr marL="0" marR="0">
                        <a:spcBef>
                          <a:spcPts val="0"/>
                        </a:spcBef>
                        <a:spcAft>
                          <a:spcPts val="0"/>
                        </a:spcAft>
                        <a:tabLst>
                          <a:tab pos="2971800" algn="ctr"/>
                          <a:tab pos="5943600" algn="r"/>
                        </a:tabLs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a:txBody>
                    <a:bodyPr/>
                    <a:lstStyle/>
                    <a:p>
                      <a:pPr marL="0" marR="0">
                        <a:lnSpc>
                          <a:spcPct val="107000"/>
                        </a:lnSpc>
                        <a:spcBef>
                          <a:spcPts val="0"/>
                        </a:spcBef>
                        <a:spcAft>
                          <a:spcPts val="800"/>
                        </a:spcAft>
                      </a:pPr>
                      <a:r>
                        <a:rPr lang="en-US" sz="1400" dirty="0" err="1">
                          <a:effectLst/>
                        </a:rPr>
                        <a:t>Attentes</a:t>
                      </a:r>
                      <a:r>
                        <a:rPr lang="en-US" sz="1400" dirty="0">
                          <a:effectLst/>
                        </a:rPr>
                        <a:t> et </a:t>
                      </a:r>
                      <a:r>
                        <a:rPr lang="en-US" sz="1400" dirty="0" err="1">
                          <a:effectLst/>
                        </a:rPr>
                        <a:t>objectifs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extLst>
                  <a:ext uri="{0D108BD9-81ED-4DB2-BD59-A6C34878D82A}">
                    <a16:rowId xmlns:a16="http://schemas.microsoft.com/office/drawing/2014/main" val="93105712"/>
                  </a:ext>
                </a:extLst>
              </a:tr>
              <a:tr h="553293">
                <a:tc>
                  <a:txBody>
                    <a:bodyPr/>
                    <a:lstStyle/>
                    <a:p>
                      <a:pPr marL="0" marR="0">
                        <a:lnSpc>
                          <a:spcPct val="107000"/>
                        </a:lnSpc>
                        <a:spcBef>
                          <a:spcPts val="0"/>
                        </a:spcBef>
                        <a:spcAft>
                          <a:spcPts val="0"/>
                        </a:spcAft>
                      </a:pPr>
                      <a:r>
                        <a:rPr lang="en-US" sz="1400" dirty="0">
                          <a:effectLst/>
                        </a:rPr>
                        <a:t>Prevalence  de </a:t>
                      </a:r>
                      <a:r>
                        <a:rPr lang="en-US" sz="1400" dirty="0" err="1">
                          <a:effectLst/>
                        </a:rPr>
                        <a:t>toute</a:t>
                      </a:r>
                      <a:r>
                        <a:rPr lang="en-US" sz="1400" dirty="0">
                          <a:effectLst/>
                        </a:rPr>
                        <a:t> STH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rowSpan="2">
                  <a:txBody>
                    <a:bodyPr/>
                    <a:lstStyle/>
                    <a:p>
                      <a:pPr marL="0" marR="0">
                        <a:lnSpc>
                          <a:spcPct val="107000"/>
                        </a:lnSpc>
                        <a:spcBef>
                          <a:spcPts val="0"/>
                        </a:spcBef>
                        <a:spcAft>
                          <a:spcPts val="0"/>
                        </a:spcAft>
                      </a:pPr>
                      <a:r>
                        <a:rPr lang="fr-FR" sz="900" dirty="0">
                          <a:effectLst/>
                        </a:rPr>
                        <a:t>Évaluer la proportion de personnes infectées et identifier l'intervention de contrôle appropriée.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rowSpan="2" gridSpan="2">
                  <a:txBody>
                    <a:bodyPr/>
                    <a:lstStyle/>
                    <a:p>
                      <a:pPr marL="0" marR="0">
                        <a:lnSpc>
                          <a:spcPct val="107000"/>
                        </a:lnSpc>
                        <a:spcBef>
                          <a:spcPts val="0"/>
                        </a:spcBef>
                        <a:spcAft>
                          <a:spcPts val="0"/>
                        </a:spcAft>
                      </a:pPr>
                      <a:r>
                        <a:rPr lang="en-US" sz="900" dirty="0">
                          <a:effectLst/>
                        </a:rPr>
                        <a:t> </a:t>
                      </a:r>
                      <a:endParaRPr lang="en-US" sz="1000" dirty="0">
                        <a:effectLst/>
                      </a:endParaRPr>
                    </a:p>
                    <a:p>
                      <a:pPr marL="0" marR="0">
                        <a:lnSpc>
                          <a:spcPct val="107000"/>
                        </a:lnSpc>
                        <a:spcBef>
                          <a:spcPts val="0"/>
                        </a:spcBef>
                        <a:spcAft>
                          <a:spcPts val="0"/>
                        </a:spcAft>
                      </a:pPr>
                      <a:r>
                        <a:rPr lang="en-US" sz="900" dirty="0">
                          <a:effectLst/>
                        </a:rPr>
                        <a:t> </a:t>
                      </a:r>
                      <a:endParaRPr lang="en-US" sz="1000" dirty="0">
                        <a:effectLst/>
                      </a:endParaRPr>
                    </a:p>
                    <a:p>
                      <a:pPr marL="0" marR="0">
                        <a:lnSpc>
                          <a:spcPct val="107000"/>
                        </a:lnSpc>
                        <a:spcBef>
                          <a:spcPts val="0"/>
                        </a:spcBef>
                        <a:spcAft>
                          <a:spcPts val="0"/>
                        </a:spcAft>
                      </a:pPr>
                      <a:r>
                        <a:rPr lang="en-US" sz="900" dirty="0">
                          <a:effectLst/>
                        </a:rPr>
                        <a:t> </a:t>
                      </a:r>
                      <a:endParaRPr lang="en-US" sz="1000" dirty="0">
                        <a:effectLst/>
                      </a:endParaRPr>
                    </a:p>
                    <a:p>
                      <a:pPr marL="0" marR="0">
                        <a:lnSpc>
                          <a:spcPct val="107000"/>
                        </a:lnSpc>
                        <a:spcBef>
                          <a:spcPts val="0"/>
                        </a:spcBef>
                        <a:spcAft>
                          <a:spcPts val="0"/>
                        </a:spcAft>
                      </a:pPr>
                      <a:r>
                        <a:rPr lang="fr-FR" sz="900" dirty="0">
                          <a:effectLst/>
                        </a:rPr>
                        <a:t>Numérateur : nombre de personnes dont le test est positif</a:t>
                      </a:r>
                    </a:p>
                    <a:p>
                      <a:pPr marL="0" marR="0">
                        <a:lnSpc>
                          <a:spcPct val="107000"/>
                        </a:lnSpc>
                        <a:spcBef>
                          <a:spcPts val="0"/>
                        </a:spcBef>
                        <a:spcAft>
                          <a:spcPts val="0"/>
                        </a:spcAft>
                      </a:pPr>
                      <a:r>
                        <a:rPr lang="fr-FR" sz="900" dirty="0">
                          <a:effectLst/>
                        </a:rPr>
                        <a:t>Dénominateur : nombre de personnes ayant fourni un échantillon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rowSpan="2" hMerge="1">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rowSpan="2">
                  <a:txBody>
                    <a:bodyPr/>
                    <a:lstStyle/>
                    <a:p>
                      <a:pPr marL="0" marR="0">
                        <a:lnSpc>
                          <a:spcPct val="107000"/>
                        </a:lnSpc>
                        <a:spcBef>
                          <a:spcPts val="0"/>
                        </a:spcBef>
                        <a:spcAft>
                          <a:spcPts val="0"/>
                        </a:spcAft>
                      </a:pPr>
                      <a:r>
                        <a:rPr lang="fr-FR" sz="900" dirty="0">
                          <a:effectLst/>
                        </a:rPr>
                        <a:t>La prévalence de l'infection est progressivement réduite, ce qui permet une adaptation parallèle de la fréquence des PC.</a:t>
                      </a:r>
                    </a:p>
                    <a:p>
                      <a:pPr marL="0" marR="0">
                        <a:lnSpc>
                          <a:spcPct val="107000"/>
                        </a:lnSpc>
                        <a:spcBef>
                          <a:spcPts val="0"/>
                        </a:spcBef>
                        <a:spcAft>
                          <a:spcPts val="0"/>
                        </a:spcAft>
                      </a:pPr>
                      <a:r>
                        <a:rPr lang="fr-FR" sz="900" dirty="0">
                          <a:effectLst/>
                        </a:rPr>
                        <a:t>Pour la SCH, cet indicateur peut être utilisé pour identifier les points chauds potentiels.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extLst>
                  <a:ext uri="{0D108BD9-81ED-4DB2-BD59-A6C34878D82A}">
                    <a16:rowId xmlns:a16="http://schemas.microsoft.com/office/drawing/2014/main" val="1918474122"/>
                  </a:ext>
                </a:extLst>
              </a:tr>
              <a:tr h="570877">
                <a:tc>
                  <a:txBody>
                    <a:bodyPr/>
                    <a:lstStyle/>
                    <a:p>
                      <a:pPr marL="0" marR="0">
                        <a:lnSpc>
                          <a:spcPct val="107000"/>
                        </a:lnSpc>
                        <a:spcBef>
                          <a:spcPts val="0"/>
                        </a:spcBef>
                        <a:spcAft>
                          <a:spcPts val="0"/>
                        </a:spcAft>
                        <a:tabLst>
                          <a:tab pos="2340610" algn="l"/>
                        </a:tabLst>
                      </a:pPr>
                      <a:r>
                        <a:rPr lang="en-US" sz="1400" dirty="0">
                          <a:effectLst/>
                        </a:rPr>
                        <a:t>Prevalence  de </a:t>
                      </a:r>
                      <a:r>
                        <a:rPr lang="en-US" sz="1400" dirty="0" err="1">
                          <a:effectLst/>
                        </a:rPr>
                        <a:t>toute</a:t>
                      </a:r>
                      <a:r>
                        <a:rPr lang="en-US" sz="1400" dirty="0">
                          <a:effectLst/>
                        </a:rPr>
                        <a:t> infection de la SCH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2775989529"/>
                  </a:ext>
                </a:extLst>
              </a:tr>
              <a:tr h="798412">
                <a:tc>
                  <a:txBody>
                    <a:bodyPr/>
                    <a:lstStyle/>
                    <a:p>
                      <a:pPr marL="0" marR="0">
                        <a:lnSpc>
                          <a:spcPct val="107000"/>
                        </a:lnSpc>
                        <a:spcBef>
                          <a:spcPts val="0"/>
                        </a:spcBef>
                        <a:spcAft>
                          <a:spcPts val="0"/>
                        </a:spcAft>
                        <a:tabLst>
                          <a:tab pos="2340610" algn="l"/>
                        </a:tabLst>
                      </a:pPr>
                      <a:r>
                        <a:rPr lang="en-US" sz="1400" dirty="0">
                          <a:effectLst/>
                        </a:rPr>
                        <a:t>Prevalence des STH par </a:t>
                      </a:r>
                      <a:r>
                        <a:rPr lang="en-US" sz="1400" dirty="0" err="1">
                          <a:effectLst/>
                        </a:rPr>
                        <a:t>especes</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a:txBody>
                    <a:bodyPr/>
                    <a:lstStyle/>
                    <a:p>
                      <a:pPr marL="0" marR="0">
                        <a:lnSpc>
                          <a:spcPct val="107000"/>
                        </a:lnSpc>
                        <a:spcBef>
                          <a:spcPts val="0"/>
                        </a:spcBef>
                        <a:spcAft>
                          <a:spcPts val="0"/>
                        </a:spcAft>
                      </a:pPr>
                      <a:r>
                        <a:rPr lang="fr-FR" sz="900" dirty="0">
                          <a:effectLst/>
                        </a:rPr>
                        <a:t>Évaluer si une espèce de STH est plus répandue et sélectionner le médicament le plus approprié pour la PC.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rowSpan="2" gridSpan="2">
                  <a:txBody>
                    <a:bodyPr/>
                    <a:lstStyle/>
                    <a:p>
                      <a:pPr marL="0" marR="0">
                        <a:lnSpc>
                          <a:spcPct val="107000"/>
                        </a:lnSpc>
                        <a:spcBef>
                          <a:spcPts val="0"/>
                        </a:spcBef>
                        <a:spcAft>
                          <a:spcPts val="0"/>
                        </a:spcAft>
                      </a:pPr>
                      <a:r>
                        <a:rPr lang="en-US" sz="900" dirty="0">
                          <a:effectLst/>
                        </a:rPr>
                        <a:t> </a:t>
                      </a:r>
                      <a:endParaRPr lang="en-US" sz="1000" dirty="0">
                        <a:effectLst/>
                      </a:endParaRPr>
                    </a:p>
                    <a:p>
                      <a:pPr marL="0" marR="0">
                        <a:lnSpc>
                          <a:spcPct val="107000"/>
                        </a:lnSpc>
                        <a:spcBef>
                          <a:spcPts val="0"/>
                        </a:spcBef>
                        <a:spcAft>
                          <a:spcPts val="0"/>
                        </a:spcAft>
                      </a:pPr>
                      <a:r>
                        <a:rPr lang="en-US" sz="900" dirty="0">
                          <a:effectLst/>
                        </a:rPr>
                        <a:t> </a:t>
                      </a:r>
                      <a:endParaRPr lang="en-US" sz="1000" dirty="0">
                        <a:effectLst/>
                      </a:endParaRPr>
                    </a:p>
                    <a:p>
                      <a:pPr marL="0" marR="0">
                        <a:lnSpc>
                          <a:spcPct val="107000"/>
                        </a:lnSpc>
                        <a:spcBef>
                          <a:spcPts val="0"/>
                        </a:spcBef>
                        <a:spcAft>
                          <a:spcPts val="0"/>
                        </a:spcAft>
                      </a:pPr>
                      <a:r>
                        <a:rPr lang="en-US" sz="900" dirty="0">
                          <a:effectLst/>
                        </a:rPr>
                        <a:t> </a:t>
                      </a:r>
                      <a:r>
                        <a:rPr lang="fr-FR" sz="900" dirty="0">
                          <a:effectLst/>
                        </a:rPr>
                        <a:t>Numérateur : nombre d'individus dont le test est positif pour chaque espèce</a:t>
                      </a:r>
                    </a:p>
                    <a:p>
                      <a:pPr marL="0" marR="0">
                        <a:lnSpc>
                          <a:spcPct val="107000"/>
                        </a:lnSpc>
                        <a:spcBef>
                          <a:spcPts val="0"/>
                        </a:spcBef>
                        <a:spcAft>
                          <a:spcPts val="0"/>
                        </a:spcAft>
                      </a:pPr>
                      <a:r>
                        <a:rPr lang="fr-FR" sz="900" dirty="0">
                          <a:effectLst/>
                        </a:rPr>
                        <a:t>Dénominateur : nombre de personnes ayant fourni un spécimen </a:t>
                      </a: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rowSpan="2" hMerge="1">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a:txBody>
                    <a:bodyPr/>
                    <a:lstStyle/>
                    <a:p>
                      <a:pPr marL="0" marR="0">
                        <a:lnSpc>
                          <a:spcPct val="107000"/>
                        </a:lnSpc>
                        <a:spcBef>
                          <a:spcPts val="0"/>
                        </a:spcBef>
                        <a:spcAft>
                          <a:spcPts val="0"/>
                        </a:spcAft>
                      </a:pPr>
                      <a:r>
                        <a:rPr lang="fr-FR" sz="900" dirty="0">
                          <a:effectLst/>
                        </a:rPr>
                        <a:t>La prévalence de l'infection est progressivement réduite, ce qui permet une adaptation parallèle de la fréquence des PC.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extLst>
                  <a:ext uri="{0D108BD9-81ED-4DB2-BD59-A6C34878D82A}">
                    <a16:rowId xmlns:a16="http://schemas.microsoft.com/office/drawing/2014/main" val="322618352"/>
                  </a:ext>
                </a:extLst>
              </a:tr>
              <a:tr h="959688">
                <a:tc>
                  <a:txBody>
                    <a:bodyPr/>
                    <a:lstStyle/>
                    <a:p>
                      <a:pPr marL="0" marR="0">
                        <a:lnSpc>
                          <a:spcPct val="107000"/>
                        </a:lnSpc>
                        <a:spcBef>
                          <a:spcPts val="0"/>
                        </a:spcBef>
                        <a:spcAft>
                          <a:spcPts val="0"/>
                        </a:spcAft>
                        <a:tabLst>
                          <a:tab pos="2340610" algn="l"/>
                        </a:tabLst>
                      </a:pPr>
                      <a:r>
                        <a:rPr lang="en-US" sz="1400" dirty="0">
                          <a:effectLst/>
                        </a:rPr>
                        <a:t>Prevalence de la schistosomiases par </a:t>
                      </a:r>
                      <a:r>
                        <a:rPr lang="en-US" sz="1400" dirty="0" err="1">
                          <a:effectLst/>
                        </a:rPr>
                        <a:t>espece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a:txBody>
                    <a:bodyPr/>
                    <a:lstStyle/>
                    <a:p>
                      <a:pPr marL="0" marR="0">
                        <a:lnSpc>
                          <a:spcPct val="107000"/>
                        </a:lnSpc>
                        <a:spcBef>
                          <a:spcPts val="0"/>
                        </a:spcBef>
                        <a:spcAft>
                          <a:spcPts val="0"/>
                        </a:spcAft>
                      </a:pPr>
                      <a:r>
                        <a:rPr lang="fr-FR" sz="900" dirty="0">
                          <a:effectLst/>
                        </a:rPr>
                        <a:t>Évaluer la nécessité d'activités supplémentaires (par exemple, cibler la schistosomiase génitale féminine dans le cas de S. </a:t>
                      </a:r>
                      <a:r>
                        <a:rPr lang="fr-FR" sz="900" dirty="0" err="1">
                          <a:effectLst/>
                        </a:rPr>
                        <a:t>haematobium</a:t>
                      </a:r>
                      <a:r>
                        <a:rPr lang="fr-FR" sz="9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gridSpan="2" vMerge="1">
                  <a:txBody>
                    <a:bodyPr/>
                    <a:lstStyle/>
                    <a:p>
                      <a:endParaRPr lang="en-US"/>
                    </a:p>
                  </a:txBody>
                  <a:tcPr/>
                </a:tc>
                <a:tc hMerge="1" vMerge="1">
                  <a:txBody>
                    <a:bodyPr/>
                    <a:lstStyle/>
                    <a:p>
                      <a:endParaRPr lang="en-US"/>
                    </a:p>
                  </a:txBody>
                  <a:tcPr/>
                </a:tc>
                <a:tc>
                  <a:txBody>
                    <a:bodyPr/>
                    <a:lstStyle/>
                    <a:p>
                      <a:pPr marL="0" marR="0">
                        <a:lnSpc>
                          <a:spcPct val="107000"/>
                        </a:lnSpc>
                        <a:spcBef>
                          <a:spcPts val="0"/>
                        </a:spcBef>
                        <a:spcAft>
                          <a:spcPts val="0"/>
                        </a:spcAft>
                      </a:pPr>
                      <a:r>
                        <a:rPr lang="fr-FR" sz="900" dirty="0">
                          <a:effectLst/>
                        </a:rPr>
                        <a:t>Des activités de contrôle supplémentaires sont mises en œuvre pour lutter contre la schistosomiase génitale féminine dans les régions où la prévalence de S. </a:t>
                      </a:r>
                      <a:r>
                        <a:rPr lang="fr-FR" sz="900" dirty="0" err="1">
                          <a:effectLst/>
                        </a:rPr>
                        <a:t>haematobium</a:t>
                      </a:r>
                      <a:r>
                        <a:rPr lang="fr-FR" sz="900" dirty="0">
                          <a:effectLst/>
                        </a:rPr>
                        <a:t> est élevée (formation du personnel de santé, dépistage des femmes, éducation à la santé).</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extLst>
                  <a:ext uri="{0D108BD9-81ED-4DB2-BD59-A6C34878D82A}">
                    <a16:rowId xmlns:a16="http://schemas.microsoft.com/office/drawing/2014/main" val="3041820452"/>
                  </a:ext>
                </a:extLst>
              </a:tr>
              <a:tr h="253723">
                <a:tc gridSpan="5">
                  <a:txBody>
                    <a:bodyPr/>
                    <a:lstStyle/>
                    <a:p>
                      <a:pPr marL="0" marR="0">
                        <a:lnSpc>
                          <a:spcPct val="107000"/>
                        </a:lnSpc>
                        <a:spcBef>
                          <a:spcPts val="0"/>
                        </a:spcBef>
                        <a:spcAft>
                          <a:spcPts val="0"/>
                        </a:spcAft>
                      </a:pPr>
                      <a:r>
                        <a:rPr lang="en-US" sz="1400" dirty="0" err="1">
                          <a:effectLst/>
                        </a:rPr>
                        <a:t>Indicateurs</a:t>
                      </a:r>
                      <a:r>
                        <a:rPr lang="en-US" sz="1400" dirty="0">
                          <a:effectLst/>
                        </a:rPr>
                        <a:t> de </a:t>
                      </a:r>
                      <a:r>
                        <a:rPr lang="en-US" sz="1400" dirty="0" err="1">
                          <a:effectLst/>
                        </a:rPr>
                        <a:t>morbidite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extLst>
                  <a:ext uri="{0D108BD9-81ED-4DB2-BD59-A6C34878D82A}">
                    <a16:rowId xmlns:a16="http://schemas.microsoft.com/office/drawing/2014/main" val="1154561556"/>
                  </a:ext>
                </a:extLst>
              </a:tr>
              <a:tr h="592858">
                <a:tc>
                  <a:txBody>
                    <a:bodyPr/>
                    <a:lstStyle/>
                    <a:p>
                      <a:pPr marL="0" marR="0">
                        <a:lnSpc>
                          <a:spcPct val="107000"/>
                        </a:lnSpc>
                        <a:spcBef>
                          <a:spcPts val="0"/>
                        </a:spcBef>
                        <a:spcAft>
                          <a:spcPts val="0"/>
                        </a:spcAft>
                        <a:tabLst>
                          <a:tab pos="2340610" algn="l"/>
                        </a:tabLst>
                      </a:pPr>
                      <a:r>
                        <a:rPr lang="fr-FR" sz="1400" dirty="0">
                          <a:effectLst/>
                        </a:rPr>
                        <a:t>Prévalence des infections modérées et fortes dues  aux STH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rowSpan="2" gridSpan="2">
                  <a:txBody>
                    <a:bodyPr/>
                    <a:lstStyle/>
                    <a:p>
                      <a:pPr marL="0" marR="0">
                        <a:lnSpc>
                          <a:spcPct val="107000"/>
                        </a:lnSpc>
                        <a:spcBef>
                          <a:spcPts val="0"/>
                        </a:spcBef>
                        <a:spcAft>
                          <a:spcPts val="0"/>
                        </a:spcAft>
                      </a:pPr>
                      <a:r>
                        <a:rPr lang="en-US" sz="900" dirty="0">
                          <a:effectLst/>
                        </a:rPr>
                        <a:t> </a:t>
                      </a:r>
                      <a:endParaRPr lang="en-US" sz="1000" dirty="0">
                        <a:effectLst/>
                      </a:endParaRPr>
                    </a:p>
                    <a:p>
                      <a:pPr marL="0" marR="0">
                        <a:lnSpc>
                          <a:spcPct val="107000"/>
                        </a:lnSpc>
                        <a:spcBef>
                          <a:spcPts val="0"/>
                        </a:spcBef>
                        <a:spcAft>
                          <a:spcPts val="0"/>
                        </a:spcAft>
                      </a:pPr>
                      <a:r>
                        <a:rPr lang="fr-FR" sz="900" dirty="0">
                          <a:effectLst/>
                        </a:rPr>
                        <a:t>Évaluer la proportion d'individus présentant une morbidité potentielle attribuable à la SCH et </a:t>
                      </a:r>
                      <a:r>
                        <a:rPr lang="fr-CH" sz="900" dirty="0">
                          <a:effectLst/>
                        </a:rPr>
                        <a:t>aux STH</a:t>
                      </a:r>
                      <a:endParaRPr lang="en-US" sz="1000" dirty="0">
                        <a:effectLst/>
                      </a:endParaRPr>
                    </a:p>
                    <a:p>
                      <a:pPr marL="0" marR="0">
                        <a:lnSpc>
                          <a:spcPct val="107000"/>
                        </a:lnSpc>
                        <a:spcBef>
                          <a:spcPts val="0"/>
                        </a:spcBef>
                        <a:spcAft>
                          <a:spcPts val="0"/>
                        </a:spcAft>
                      </a:pPr>
                      <a:endParaRPr lang="fr-FR" sz="900" dirty="0">
                        <a:effectLst/>
                      </a:endParaRPr>
                    </a:p>
                    <a:p>
                      <a:pPr marL="0" marR="0">
                        <a:lnSpc>
                          <a:spcPct val="107000"/>
                        </a:lnSpc>
                        <a:spcBef>
                          <a:spcPts val="0"/>
                        </a:spcBef>
                        <a:spcAft>
                          <a:spcPts val="0"/>
                        </a:spcAft>
                      </a:pPr>
                      <a:r>
                        <a:rPr lang="fr-FR" sz="900" dirty="0">
                          <a:effectLst/>
                        </a:rPr>
                        <a:t>Évaluer la progression du programme vers l'EPHP de STH et SCH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rowSpan="2" hMerge="1">
                  <a:txBody>
                    <a:bodyPr/>
                    <a:lstStyle/>
                    <a:p>
                      <a:pPr marL="0" marR="0">
                        <a:lnSpc>
                          <a:spcPct val="107000"/>
                        </a:lnSpc>
                        <a:spcBef>
                          <a:spcPts val="0"/>
                        </a:spcBef>
                        <a:spcAft>
                          <a:spcPts val="0"/>
                        </a:spcAft>
                      </a:pPr>
                      <a:r>
                        <a:rPr lang="en-US" sz="900" dirty="0">
                          <a:effectLst/>
                        </a:rPr>
                        <a:t> </a:t>
                      </a:r>
                      <a:endParaRPr lang="en-US" sz="1000" dirty="0">
                        <a:effectLst/>
                      </a:endParaRPr>
                    </a:p>
                    <a:p>
                      <a:pPr marL="0" marR="0">
                        <a:lnSpc>
                          <a:spcPct val="107000"/>
                        </a:lnSpc>
                        <a:spcBef>
                          <a:spcPts val="0"/>
                        </a:spcBef>
                        <a:spcAft>
                          <a:spcPts val="0"/>
                        </a:spcAft>
                      </a:pPr>
                      <a:r>
                        <a:rPr lang="fr-FR" sz="900" dirty="0">
                          <a:effectLst/>
                        </a:rPr>
                        <a:t>Numérateur : nombre de personnes ayant des taux d'infection modérée a fortes</a:t>
                      </a:r>
                    </a:p>
                    <a:p>
                      <a:pPr marL="0" marR="0">
                        <a:lnSpc>
                          <a:spcPct val="107000"/>
                        </a:lnSpc>
                        <a:spcBef>
                          <a:spcPts val="0"/>
                        </a:spcBef>
                        <a:spcAft>
                          <a:spcPts val="0"/>
                        </a:spcAft>
                      </a:pPr>
                      <a:r>
                        <a:rPr lang="fr-FR" sz="900" dirty="0">
                          <a:effectLst/>
                        </a:rPr>
                        <a:t>Dénominateur : nombre de personnes fournissant un spécimen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a:txBody>
                    <a:bodyPr/>
                    <a:lstStyle/>
                    <a:p>
                      <a:pPr marL="0" marR="0">
                        <a:lnSpc>
                          <a:spcPct val="107000"/>
                        </a:lnSpc>
                        <a:spcBef>
                          <a:spcPts val="0"/>
                        </a:spcBef>
                        <a:spcAft>
                          <a:spcPts val="0"/>
                        </a:spcAft>
                      </a:pPr>
                      <a:r>
                        <a:rPr lang="en-US" sz="900">
                          <a:effectLst/>
                        </a:rPr>
                        <a:t> </a:t>
                      </a:r>
                      <a:endParaRPr lang="en-US" sz="1000">
                        <a:effectLst/>
                      </a:endParaRPr>
                    </a:p>
                    <a:p>
                      <a:pPr marL="0" marR="0">
                        <a:lnSpc>
                          <a:spcPct val="107000"/>
                        </a:lnSpc>
                        <a:spcBef>
                          <a:spcPts val="0"/>
                        </a:spcBef>
                        <a:spcAft>
                          <a:spcPts val="0"/>
                        </a:spcAft>
                      </a:pPr>
                      <a:r>
                        <a:rPr lang="fr-FR" sz="900">
                          <a:effectLst/>
                        </a:rPr>
                        <a:t>Numérateur : nombre de personnes ayant des taux d'infection modérée a fortes</a:t>
                      </a:r>
                    </a:p>
                    <a:p>
                      <a:pPr marL="0" marR="0">
                        <a:lnSpc>
                          <a:spcPct val="107000"/>
                        </a:lnSpc>
                        <a:spcBef>
                          <a:spcPts val="0"/>
                        </a:spcBef>
                        <a:spcAft>
                          <a:spcPts val="0"/>
                        </a:spcAft>
                      </a:pPr>
                      <a:r>
                        <a:rPr lang="fr-FR" sz="900">
                          <a:effectLst/>
                        </a:rPr>
                        <a:t>Dénominateur : nombre de personnes fournissant un spécimen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rowSpan="2">
                  <a:txBody>
                    <a:bodyPr/>
                    <a:lstStyle/>
                    <a:p>
                      <a:pPr marL="0" marR="0">
                        <a:lnSpc>
                          <a:spcPct val="107000"/>
                        </a:lnSpc>
                        <a:spcBef>
                          <a:spcPts val="0"/>
                        </a:spcBef>
                        <a:spcAft>
                          <a:spcPts val="0"/>
                        </a:spcAft>
                      </a:pPr>
                      <a:r>
                        <a:rPr lang="fr-FR" sz="900" dirty="0">
                          <a:effectLst/>
                        </a:rPr>
                        <a:t>La prévalence des infections fortes et modérées  est progressivement réduite.  </a:t>
                      </a:r>
                    </a:p>
                    <a:p>
                      <a:pPr marL="0" marR="0">
                        <a:lnSpc>
                          <a:spcPct val="107000"/>
                        </a:lnSpc>
                        <a:spcBef>
                          <a:spcPts val="0"/>
                        </a:spcBef>
                        <a:spcAft>
                          <a:spcPts val="0"/>
                        </a:spcAft>
                      </a:pPr>
                      <a:endParaRPr lang="fr-FR" sz="900" dirty="0">
                        <a:effectLst/>
                      </a:endParaRPr>
                    </a:p>
                    <a:p>
                      <a:pPr marL="0" marR="0">
                        <a:lnSpc>
                          <a:spcPct val="107000"/>
                        </a:lnSpc>
                        <a:spcBef>
                          <a:spcPts val="0"/>
                        </a:spcBef>
                        <a:spcAft>
                          <a:spcPts val="0"/>
                        </a:spcAft>
                      </a:pPr>
                      <a:endParaRPr lang="fr-FR" sz="900" dirty="0">
                        <a:effectLst/>
                      </a:endParaRPr>
                    </a:p>
                    <a:p>
                      <a:pPr marL="0" marR="0">
                        <a:lnSpc>
                          <a:spcPct val="107000"/>
                        </a:lnSpc>
                        <a:spcBef>
                          <a:spcPts val="0"/>
                        </a:spcBef>
                        <a:spcAft>
                          <a:spcPts val="0"/>
                        </a:spcAft>
                      </a:pPr>
                      <a:endParaRPr lang="fr-FR" sz="900" dirty="0">
                        <a:effectLst/>
                      </a:endParaRPr>
                    </a:p>
                    <a:p>
                      <a:pPr marL="0" marR="0">
                        <a:lnSpc>
                          <a:spcPct val="107000"/>
                        </a:lnSpc>
                        <a:spcBef>
                          <a:spcPts val="0"/>
                        </a:spcBef>
                        <a:spcAft>
                          <a:spcPts val="0"/>
                        </a:spcAft>
                      </a:pPr>
                      <a:r>
                        <a:rPr lang="fr-FR" sz="900" dirty="0">
                          <a:effectLst/>
                        </a:rPr>
                        <a:t>Ces maladies sont éliminées en tant que problème de sante publique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extLst>
                  <a:ext uri="{0D108BD9-81ED-4DB2-BD59-A6C34878D82A}">
                    <a16:rowId xmlns:a16="http://schemas.microsoft.com/office/drawing/2014/main" val="3171064996"/>
                  </a:ext>
                </a:extLst>
              </a:tr>
              <a:tr h="850663">
                <a:tc>
                  <a:txBody>
                    <a:bodyPr/>
                    <a:lstStyle/>
                    <a:p>
                      <a:pPr marL="0" marR="0">
                        <a:lnSpc>
                          <a:spcPct val="107000"/>
                        </a:lnSpc>
                        <a:spcBef>
                          <a:spcPts val="0"/>
                        </a:spcBef>
                        <a:spcAft>
                          <a:spcPts val="0"/>
                        </a:spcAft>
                        <a:tabLst>
                          <a:tab pos="2340610" algn="l"/>
                        </a:tabLst>
                      </a:pPr>
                      <a:r>
                        <a:rPr lang="en-US" sz="1400" dirty="0">
                          <a:effectLst/>
                        </a:rPr>
                        <a:t>Prevalence  des infections fortes due a la </a:t>
                      </a:r>
                      <a:r>
                        <a:rPr lang="en-US" sz="1400" dirty="0" err="1">
                          <a:effectLst/>
                        </a:rPr>
                        <a:t>schistosomiase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nchor="ctr"/>
                </a:tc>
                <a:tc gridSpan="2" vMerge="1">
                  <a:txBody>
                    <a:bodyPr/>
                    <a:lstStyle/>
                    <a:p>
                      <a:endParaRPr lang="en-US"/>
                    </a:p>
                  </a:txBody>
                  <a:tcPr/>
                </a:tc>
                <a:tc hMerge="1" vMerge="1">
                  <a:txBody>
                    <a:bodyPr/>
                    <a:lstStyle/>
                    <a:p>
                      <a:pPr marL="0" marR="0">
                        <a:lnSpc>
                          <a:spcPct val="107000"/>
                        </a:lnSpc>
                        <a:spcBef>
                          <a:spcPts val="0"/>
                        </a:spcBef>
                        <a:spcAft>
                          <a:spcPts val="0"/>
                        </a:spcAft>
                      </a:pPr>
                      <a:r>
                        <a:rPr lang="en-US" sz="900" dirty="0">
                          <a:effectLst/>
                        </a:rPr>
                        <a:t> </a:t>
                      </a:r>
                      <a:endParaRPr lang="en-US" sz="1000" dirty="0">
                        <a:effectLst/>
                      </a:endParaRPr>
                    </a:p>
                    <a:p>
                      <a:pPr marL="0" marR="0">
                        <a:lnSpc>
                          <a:spcPct val="107000"/>
                        </a:lnSpc>
                        <a:spcBef>
                          <a:spcPts val="0"/>
                        </a:spcBef>
                        <a:spcAft>
                          <a:spcPts val="0"/>
                        </a:spcAft>
                      </a:pPr>
                      <a:r>
                        <a:rPr lang="fr-FR" sz="900" dirty="0">
                          <a:effectLst/>
                        </a:rPr>
                        <a:t>Numérateur : nombre de personnes ayant des taux de forte infection</a:t>
                      </a:r>
                    </a:p>
                    <a:p>
                      <a:pPr marL="0" marR="0">
                        <a:lnSpc>
                          <a:spcPct val="107000"/>
                        </a:lnSpc>
                        <a:spcBef>
                          <a:spcPts val="0"/>
                        </a:spcBef>
                        <a:spcAft>
                          <a:spcPts val="0"/>
                        </a:spcAft>
                      </a:pPr>
                      <a:r>
                        <a:rPr lang="fr-FR" sz="900" dirty="0">
                          <a:effectLst/>
                        </a:rPr>
                        <a:t>Dénominateur : nombre de personnes fournissant un spécimen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a:txBody>
                    <a:bodyPr/>
                    <a:lstStyle/>
                    <a:p>
                      <a:pPr marL="0" marR="0">
                        <a:lnSpc>
                          <a:spcPct val="107000"/>
                        </a:lnSpc>
                        <a:spcBef>
                          <a:spcPts val="0"/>
                        </a:spcBef>
                        <a:spcAft>
                          <a:spcPts val="0"/>
                        </a:spcAft>
                      </a:pPr>
                      <a:r>
                        <a:rPr lang="en-US" sz="900" dirty="0">
                          <a:effectLst/>
                        </a:rPr>
                        <a:t> </a:t>
                      </a:r>
                      <a:endParaRPr lang="en-US" sz="1000" dirty="0">
                        <a:effectLst/>
                      </a:endParaRPr>
                    </a:p>
                    <a:p>
                      <a:pPr marL="0" marR="0">
                        <a:lnSpc>
                          <a:spcPct val="107000"/>
                        </a:lnSpc>
                        <a:spcBef>
                          <a:spcPts val="0"/>
                        </a:spcBef>
                        <a:spcAft>
                          <a:spcPts val="0"/>
                        </a:spcAft>
                      </a:pPr>
                      <a:r>
                        <a:rPr lang="fr-FR" sz="900" dirty="0">
                          <a:effectLst/>
                        </a:rPr>
                        <a:t>Numérateur : nombre de personnes ayant des taux de forte infection</a:t>
                      </a:r>
                    </a:p>
                    <a:p>
                      <a:pPr marL="0" marR="0">
                        <a:lnSpc>
                          <a:spcPct val="107000"/>
                        </a:lnSpc>
                        <a:spcBef>
                          <a:spcPts val="0"/>
                        </a:spcBef>
                        <a:spcAft>
                          <a:spcPts val="0"/>
                        </a:spcAft>
                      </a:pPr>
                      <a:r>
                        <a:rPr lang="fr-FR" sz="900" dirty="0">
                          <a:effectLst/>
                        </a:rPr>
                        <a:t>Dénominateur : nombre de personnes fournissant un spécimen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24" marR="62324" marT="0" marB="0"/>
                </a:tc>
                <a:tc vMerge="1">
                  <a:txBody>
                    <a:bodyPr/>
                    <a:lstStyle/>
                    <a:p>
                      <a:endParaRPr lang="en-US"/>
                    </a:p>
                  </a:txBody>
                  <a:tcPr/>
                </a:tc>
                <a:extLst>
                  <a:ext uri="{0D108BD9-81ED-4DB2-BD59-A6C34878D82A}">
                    <a16:rowId xmlns:a16="http://schemas.microsoft.com/office/drawing/2014/main" val="2023416165"/>
                  </a:ext>
                </a:extLst>
              </a:tr>
            </a:tbl>
          </a:graphicData>
        </a:graphic>
      </p:graphicFrame>
    </p:spTree>
    <p:extLst>
      <p:ext uri="{BB962C8B-B14F-4D97-AF65-F5344CB8AC3E}">
        <p14:creationId xmlns:p14="http://schemas.microsoft.com/office/powerpoint/2010/main" val="31442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 y="158255"/>
            <a:ext cx="12161838"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j-cs"/>
              </a:rPr>
              <a:t>Indicateurs supplémentaires de morbidité dans les programmes de lutte contre la schistosomiase et les helminthiases transmises par le sol</a:t>
            </a:r>
            <a:endParaRPr kumimoji="0" lang="en-US" sz="1200" b="1" i="0" u="none" strike="noStrike" kern="1200" cap="none" spc="0" normalizeH="0" baseline="0" noProof="0" dirty="0">
              <a:ln>
                <a:noFill/>
              </a:ln>
              <a:solidFill>
                <a:srgbClr val="002060"/>
              </a:solidFill>
              <a:effectLst/>
              <a:uLnTx/>
              <a:uFillTx/>
              <a:latin typeface="Calibri"/>
              <a:ea typeface="+mj-ea"/>
              <a:cs typeface="+mj-cs"/>
            </a:endParaRPr>
          </a:p>
        </p:txBody>
      </p:sp>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12</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9C5F85C5-CFDD-2CE4-929F-E9BB839B14C8}"/>
              </a:ext>
            </a:extLst>
          </p:cNvPr>
          <p:cNvGraphicFramePr>
            <a:graphicFrameLocks noGrp="1"/>
          </p:cNvGraphicFramePr>
          <p:nvPr>
            <p:extLst>
              <p:ext uri="{D42A27DB-BD31-4B8C-83A1-F6EECF244321}">
                <p14:modId xmlns:p14="http://schemas.microsoft.com/office/powerpoint/2010/main" val="687506747"/>
              </p:ext>
            </p:extLst>
          </p:nvPr>
        </p:nvGraphicFramePr>
        <p:xfrm>
          <a:off x="1184375" y="1617678"/>
          <a:ext cx="9577064" cy="4294399"/>
        </p:xfrm>
        <a:graphic>
          <a:graphicData uri="http://schemas.openxmlformats.org/drawingml/2006/table">
            <a:tbl>
              <a:tblPr firstRow="1" firstCol="1" bandRow="1">
                <a:tableStyleId>{5C22544A-7EE6-4342-B048-85BDC9FD1C3A}</a:tableStyleId>
              </a:tblPr>
              <a:tblGrid>
                <a:gridCol w="2304256">
                  <a:extLst>
                    <a:ext uri="{9D8B030D-6E8A-4147-A177-3AD203B41FA5}">
                      <a16:colId xmlns:a16="http://schemas.microsoft.com/office/drawing/2014/main" val="2963864718"/>
                    </a:ext>
                  </a:extLst>
                </a:gridCol>
                <a:gridCol w="4015938">
                  <a:extLst>
                    <a:ext uri="{9D8B030D-6E8A-4147-A177-3AD203B41FA5}">
                      <a16:colId xmlns:a16="http://schemas.microsoft.com/office/drawing/2014/main" val="2138660172"/>
                    </a:ext>
                  </a:extLst>
                </a:gridCol>
                <a:gridCol w="3256870">
                  <a:extLst>
                    <a:ext uri="{9D8B030D-6E8A-4147-A177-3AD203B41FA5}">
                      <a16:colId xmlns:a16="http://schemas.microsoft.com/office/drawing/2014/main" val="3381421650"/>
                    </a:ext>
                  </a:extLst>
                </a:gridCol>
              </a:tblGrid>
              <a:tr h="227491">
                <a:tc>
                  <a:txBody>
                    <a:bodyPr/>
                    <a:lstStyle/>
                    <a:p>
                      <a:pPr marL="0" marR="0">
                        <a:lnSpc>
                          <a:spcPct val="107000"/>
                        </a:lnSpc>
                        <a:spcBef>
                          <a:spcPts val="0"/>
                        </a:spcBef>
                        <a:spcAft>
                          <a:spcPts val="0"/>
                        </a:spcAft>
                      </a:pPr>
                      <a:r>
                        <a:rPr lang="en-US" sz="1800">
                          <a:effectLst/>
                        </a:rPr>
                        <a:t>Infection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err="1">
                          <a:effectLst/>
                        </a:rPr>
                        <a:t>Indicateur</a:t>
                      </a:r>
                      <a:r>
                        <a:rPr lang="en-US" sz="1800" dirty="0">
                          <a:effectLst/>
                        </a:rPr>
                        <a:t> </a:t>
                      </a:r>
                      <a:r>
                        <a:rPr lang="en-US" sz="1800" dirty="0" err="1">
                          <a:effectLst/>
                        </a:rPr>
                        <a:t>supplémentaire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err="1">
                          <a:effectLst/>
                        </a:rPr>
                        <a:t>Methode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9208042"/>
                  </a:ext>
                </a:extLst>
              </a:tr>
              <a:tr h="703477">
                <a:tc>
                  <a:txBody>
                    <a:bodyPr/>
                    <a:lstStyle/>
                    <a:p>
                      <a:pPr marL="0" marR="0">
                        <a:lnSpc>
                          <a:spcPct val="107000"/>
                        </a:lnSpc>
                        <a:spcBef>
                          <a:spcPts val="0"/>
                        </a:spcBef>
                        <a:spcAft>
                          <a:spcPts val="800"/>
                        </a:spcAft>
                      </a:pPr>
                      <a:r>
                        <a:rPr lang="en-US" sz="1600" dirty="0">
                          <a:effectLst/>
                        </a:rPr>
                        <a:t>STH et schistosomiases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FR" sz="1600" dirty="0">
                          <a:effectLst/>
                        </a:rPr>
                        <a:t>Nombre moyen d œufs de STH/SCH dans la population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err="1">
                          <a:effectLst/>
                        </a:rPr>
                        <a:t>Arithmetique</a:t>
                      </a:r>
                      <a:r>
                        <a:rPr lang="en-US" sz="1600" dirty="0">
                          <a:effectLst/>
                        </a:rPr>
                        <a:t> </a:t>
                      </a:r>
                      <a:r>
                        <a:rPr lang="en-US" sz="1600" dirty="0" err="1">
                          <a:effectLst/>
                        </a:rPr>
                        <a:t>ou</a:t>
                      </a:r>
                      <a:r>
                        <a:rPr lang="en-US" sz="1600" dirty="0">
                          <a:effectLst/>
                        </a:rPr>
                        <a:t> </a:t>
                      </a:r>
                      <a:r>
                        <a:rPr lang="en-US" sz="1600" dirty="0" err="1">
                          <a:effectLst/>
                        </a:rPr>
                        <a:t>geometrique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4963048"/>
                  </a:ext>
                </a:extLst>
              </a:tr>
              <a:tr h="703477">
                <a:tc rowSpan="3">
                  <a:txBody>
                    <a:bodyPr/>
                    <a:lstStyle/>
                    <a:p>
                      <a:pPr marL="0" marR="0">
                        <a:lnSpc>
                          <a:spcPct val="107000"/>
                        </a:lnSpc>
                        <a:spcBef>
                          <a:spcPts val="0"/>
                        </a:spcBef>
                        <a:spcAft>
                          <a:spcPts val="800"/>
                        </a:spcAft>
                      </a:pPr>
                      <a:r>
                        <a:rPr lang="en-US" sz="1600" dirty="0">
                          <a:effectLst/>
                        </a:rPr>
                        <a:t>Schistosomiases urogenitale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FR" sz="1600" dirty="0">
                          <a:effectLst/>
                        </a:rPr>
                        <a:t>Prévalence de sang dans les urines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FR" sz="1600" dirty="0">
                          <a:effectLst/>
                        </a:rPr>
                        <a:t>Signalement de sang dans les urines, examen visuel ou bandelettes réactives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2724025"/>
                  </a:ext>
                </a:extLst>
              </a:tr>
              <a:tr h="465483">
                <a:tc vMerge="1">
                  <a:txBody>
                    <a:bodyPr/>
                    <a:lstStyle/>
                    <a:p>
                      <a:endParaRPr lang="en-US"/>
                    </a:p>
                  </a:txBody>
                  <a:tcPr/>
                </a:tc>
                <a:tc>
                  <a:txBody>
                    <a:bodyPr/>
                    <a:lstStyle/>
                    <a:p>
                      <a:pPr marL="0" marR="0">
                        <a:lnSpc>
                          <a:spcPct val="107000"/>
                        </a:lnSpc>
                        <a:spcBef>
                          <a:spcPts val="0"/>
                        </a:spcBef>
                        <a:spcAft>
                          <a:spcPts val="800"/>
                        </a:spcAft>
                      </a:pPr>
                      <a:r>
                        <a:rPr lang="en-US" sz="1600" dirty="0">
                          <a:effectLst/>
                        </a:rPr>
                        <a:t>Prevalence of lesions in the urinary tract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err="1">
                          <a:effectLst/>
                        </a:rPr>
                        <a:t>Echographie</a:t>
                      </a:r>
                      <a:r>
                        <a:rPr lang="en-US" sz="1600" dirty="0">
                          <a:effectLst/>
                        </a:rPr>
                        <a:t> (OMS, 1996)</a:t>
                      </a:r>
                    </a:p>
                  </a:txBody>
                  <a:tcPr marL="68580" marR="68580" marT="0" marB="0"/>
                </a:tc>
                <a:extLst>
                  <a:ext uri="{0D108BD9-81ED-4DB2-BD59-A6C34878D82A}">
                    <a16:rowId xmlns:a16="http://schemas.microsoft.com/office/drawing/2014/main" val="1065731490"/>
                  </a:ext>
                </a:extLst>
              </a:tr>
              <a:tr h="666861">
                <a:tc vMerge="1">
                  <a:txBody>
                    <a:bodyPr/>
                    <a:lstStyle/>
                    <a:p>
                      <a:endParaRPr lang="en-US"/>
                    </a:p>
                  </a:txBody>
                  <a:tcPr/>
                </a:tc>
                <a:tc>
                  <a:txBody>
                    <a:bodyPr/>
                    <a:lstStyle/>
                    <a:p>
                      <a:pPr marL="0" marR="0">
                        <a:lnSpc>
                          <a:spcPct val="107000"/>
                        </a:lnSpc>
                        <a:spcBef>
                          <a:spcPts val="0"/>
                        </a:spcBef>
                        <a:spcAft>
                          <a:spcPts val="800"/>
                        </a:spcAft>
                      </a:pPr>
                      <a:r>
                        <a:rPr lang="fr-FR" sz="1600" dirty="0">
                          <a:effectLst/>
                        </a:rPr>
                        <a:t>Prévalence des manifestations génitales de la schistosomiase </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FR" sz="1600" dirty="0">
                          <a:effectLst/>
                        </a:rPr>
                        <a:t>Examen clinique, colposcopie, échographie des organes pelviens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4602336"/>
                  </a:ext>
                </a:extLst>
              </a:tr>
              <a:tr h="703477">
                <a:tc rowSpan="2">
                  <a:txBody>
                    <a:bodyPr/>
                    <a:lstStyle/>
                    <a:p>
                      <a:pPr marL="0" marR="0">
                        <a:lnSpc>
                          <a:spcPct val="107000"/>
                        </a:lnSpc>
                        <a:spcBef>
                          <a:spcPts val="0"/>
                        </a:spcBef>
                        <a:spcAft>
                          <a:spcPts val="800"/>
                        </a:spcAft>
                      </a:pPr>
                      <a:r>
                        <a:rPr lang="en-US" sz="1600" dirty="0">
                          <a:effectLst/>
                        </a:rPr>
                        <a:t>Schistosomiases </a:t>
                      </a:r>
                      <a:r>
                        <a:rPr lang="en-US" sz="1600" dirty="0" err="1">
                          <a:effectLst/>
                        </a:rPr>
                        <a:t>intestinales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FR" sz="1600" dirty="0">
                          <a:effectLst/>
                        </a:rPr>
                        <a:t>Prévalence du sang dans les selles (y compris diarrhée sanglante persistante)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FR" sz="1600" dirty="0">
                          <a:effectLst/>
                        </a:rPr>
                        <a:t>Rapport, observation visuelle, bandelettes réactives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1713115"/>
                  </a:ext>
                </a:extLst>
              </a:tr>
              <a:tr h="703477">
                <a:tc vMerge="1">
                  <a:txBody>
                    <a:bodyPr/>
                    <a:lstStyle/>
                    <a:p>
                      <a:endParaRPr lang="en-US"/>
                    </a:p>
                  </a:txBody>
                  <a:tcPr/>
                </a:tc>
                <a:tc>
                  <a:txBody>
                    <a:bodyPr/>
                    <a:lstStyle/>
                    <a:p>
                      <a:pPr marL="0" marR="0">
                        <a:lnSpc>
                          <a:spcPct val="107000"/>
                        </a:lnSpc>
                        <a:spcBef>
                          <a:spcPts val="0"/>
                        </a:spcBef>
                        <a:spcAft>
                          <a:spcPts val="800"/>
                        </a:spcAft>
                      </a:pPr>
                      <a:r>
                        <a:rPr lang="fr-FR" sz="1600" dirty="0">
                          <a:effectLst/>
                        </a:rPr>
                        <a:t>Prévalence des lésions dans le foie, la rate et les veines portes, présence d'ascite.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err="1">
                          <a:effectLst/>
                        </a:rPr>
                        <a:t>Echographie</a:t>
                      </a:r>
                      <a:r>
                        <a:rPr lang="en-US" sz="1600" dirty="0">
                          <a:effectLst/>
                        </a:rPr>
                        <a:t> (OMS, 1996)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916055"/>
                  </a:ext>
                </a:extLst>
              </a:tr>
            </a:tbl>
          </a:graphicData>
        </a:graphic>
      </p:graphicFrame>
    </p:spTree>
    <p:extLst>
      <p:ext uri="{BB962C8B-B14F-4D97-AF65-F5344CB8AC3E}">
        <p14:creationId xmlns:p14="http://schemas.microsoft.com/office/powerpoint/2010/main" val="409742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08311" y="0"/>
            <a:ext cx="10729192"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j-cs"/>
              </a:rPr>
              <a:t>Indicateurs de processus, leur calcul et leur utilisation, et attentes ou objectifs </a:t>
            </a:r>
            <a:endParaRPr kumimoji="0" lang="en-US" sz="1200" b="1" i="0" u="none" strike="noStrike" kern="1200" cap="none" spc="0" normalizeH="0" baseline="0" noProof="0" dirty="0">
              <a:ln>
                <a:noFill/>
              </a:ln>
              <a:solidFill>
                <a:srgbClr val="002060"/>
              </a:solidFill>
              <a:effectLst/>
              <a:uLnTx/>
              <a:uFillTx/>
              <a:latin typeface="Calibri"/>
              <a:ea typeface="+mj-ea"/>
              <a:cs typeface="+mj-cs"/>
            </a:endParaRPr>
          </a:p>
        </p:txBody>
      </p:sp>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13</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F20E5187-D6F9-B3DF-C161-266D2ACD1ED3}"/>
              </a:ext>
            </a:extLst>
          </p:cNvPr>
          <p:cNvGraphicFramePr>
            <a:graphicFrameLocks noGrp="1"/>
          </p:cNvGraphicFramePr>
          <p:nvPr>
            <p:extLst>
              <p:ext uri="{D42A27DB-BD31-4B8C-83A1-F6EECF244321}">
                <p14:modId xmlns:p14="http://schemas.microsoft.com/office/powerpoint/2010/main" val="1757384803"/>
              </p:ext>
            </p:extLst>
          </p:nvPr>
        </p:nvGraphicFramePr>
        <p:xfrm>
          <a:off x="101351" y="980728"/>
          <a:ext cx="11959137" cy="7395464"/>
        </p:xfrm>
        <a:graphic>
          <a:graphicData uri="http://schemas.openxmlformats.org/drawingml/2006/table">
            <a:tbl>
              <a:tblPr firstRow="1" firstCol="1" bandRow="1">
                <a:tableStyleId>{5C22544A-7EE6-4342-B048-85BDC9FD1C3A}</a:tableStyleId>
              </a:tblPr>
              <a:tblGrid>
                <a:gridCol w="1589506">
                  <a:extLst>
                    <a:ext uri="{9D8B030D-6E8A-4147-A177-3AD203B41FA5}">
                      <a16:colId xmlns:a16="http://schemas.microsoft.com/office/drawing/2014/main" val="1698075523"/>
                    </a:ext>
                  </a:extLst>
                </a:gridCol>
                <a:gridCol w="2455498">
                  <a:extLst>
                    <a:ext uri="{9D8B030D-6E8A-4147-A177-3AD203B41FA5}">
                      <a16:colId xmlns:a16="http://schemas.microsoft.com/office/drawing/2014/main" val="2659849103"/>
                    </a:ext>
                  </a:extLst>
                </a:gridCol>
                <a:gridCol w="4598860">
                  <a:extLst>
                    <a:ext uri="{9D8B030D-6E8A-4147-A177-3AD203B41FA5}">
                      <a16:colId xmlns:a16="http://schemas.microsoft.com/office/drawing/2014/main" val="418097669"/>
                    </a:ext>
                  </a:extLst>
                </a:gridCol>
                <a:gridCol w="3315273">
                  <a:extLst>
                    <a:ext uri="{9D8B030D-6E8A-4147-A177-3AD203B41FA5}">
                      <a16:colId xmlns:a16="http://schemas.microsoft.com/office/drawing/2014/main" val="154426862"/>
                    </a:ext>
                  </a:extLst>
                </a:gridCol>
              </a:tblGrid>
              <a:tr h="218179">
                <a:tc>
                  <a:txBody>
                    <a:bodyPr/>
                    <a:lstStyle/>
                    <a:p>
                      <a:pPr marL="0" marR="0">
                        <a:spcBef>
                          <a:spcPts val="0"/>
                        </a:spcBef>
                        <a:spcAft>
                          <a:spcPts val="0"/>
                        </a:spcAft>
                        <a:tabLst>
                          <a:tab pos="2971800" algn="ctr"/>
                          <a:tab pos="5943600" algn="r"/>
                        </a:tabLst>
                      </a:pPr>
                      <a:r>
                        <a:rPr lang="en-US" sz="1600" dirty="0">
                          <a:effectLst/>
                        </a:rPr>
                        <a:t>Usage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spcBef>
                          <a:spcPts val="0"/>
                        </a:spcBef>
                        <a:spcAft>
                          <a:spcPts val="0"/>
                        </a:spcAft>
                        <a:tabLst>
                          <a:tab pos="2971800" algn="ctr"/>
                          <a:tab pos="5943600" algn="r"/>
                        </a:tabLst>
                      </a:pPr>
                      <a:r>
                        <a:rPr lang="fr-CH" sz="1600" dirty="0">
                          <a:effectLst/>
                          <a:latin typeface="Calibri" panose="020F0502020204030204" pitchFamily="34" charset="0"/>
                          <a:ea typeface="Calibri" panose="020F0502020204030204" pitchFamily="34" charset="0"/>
                          <a:cs typeface="Times New Roman" panose="02020603050405020304" pitchFamily="18" charset="0"/>
                        </a:rPr>
                        <a:t>I</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ndicateur</a:t>
                      </a:r>
                      <a:r>
                        <a:rPr lang="en-US" sz="1600" dirty="0">
                          <a:effectLst/>
                          <a:latin typeface="Calibri" panose="020F0502020204030204" pitchFamily="34" charset="0"/>
                          <a:ea typeface="Calibri" panose="020F0502020204030204" pitchFamily="34" charset="0"/>
                          <a:cs typeface="Times New Roman" panose="02020603050405020304" pitchFamily="18" charset="0"/>
                        </a:rPr>
                        <a:t> de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processus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spcBef>
                          <a:spcPts val="0"/>
                        </a:spcBef>
                        <a:spcAft>
                          <a:spcPts val="0"/>
                        </a:spcAft>
                        <a:tabLst>
                          <a:tab pos="2971800" algn="ctr"/>
                          <a:tab pos="5943600" algn="r"/>
                        </a:tabLst>
                      </a:pPr>
                      <a:r>
                        <a:rPr lang="en-US" sz="1600" dirty="0" err="1">
                          <a:effectLst/>
                        </a:rPr>
                        <a:t>Calcul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800"/>
                        </a:spcAft>
                      </a:pPr>
                      <a:r>
                        <a:rPr lang="en-US" sz="1600" dirty="0" err="1">
                          <a:effectLst/>
                        </a:rPr>
                        <a:t>Attentes</a:t>
                      </a:r>
                      <a:r>
                        <a:rPr lang="en-US" sz="1600" dirty="0">
                          <a:effectLst/>
                        </a:rPr>
                        <a:t> et </a:t>
                      </a:r>
                      <a:r>
                        <a:rPr lang="en-US" sz="1600" dirty="0" err="1">
                          <a:effectLst/>
                        </a:rPr>
                        <a:t>objectifs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1503007379"/>
                  </a:ext>
                </a:extLst>
              </a:tr>
              <a:tr h="336646">
                <a:tc rowSpan="6">
                  <a:txBody>
                    <a:bodyPr/>
                    <a:lstStyle/>
                    <a:p>
                      <a:pPr marL="0" marR="0">
                        <a:lnSpc>
                          <a:spcPct val="107000"/>
                        </a:lnSpc>
                        <a:spcBef>
                          <a:spcPts val="0"/>
                        </a:spcBef>
                        <a:spcAft>
                          <a:spcPts val="0"/>
                        </a:spcAft>
                      </a:pPr>
                      <a:r>
                        <a:rPr lang="fr-FR" sz="1200" dirty="0">
                          <a:effectLst/>
                        </a:rPr>
                        <a:t>Évaluer l'efficacité du processus d'achat et de stockage des médicaments ; évaluer la gestion de l'approvisionnement en médicaments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Qualité et durée de vie des médicaments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171450" marR="0" indent="-171450">
                        <a:lnSpc>
                          <a:spcPct val="107000"/>
                        </a:lnSpc>
                        <a:spcBef>
                          <a:spcPts val="0"/>
                        </a:spcBef>
                        <a:spcAft>
                          <a:spcPts val="0"/>
                        </a:spcAft>
                        <a:buFontTx/>
                        <a:buChar char="-"/>
                      </a:pPr>
                      <a:r>
                        <a:rPr lang="fr-FR" sz="1200" dirty="0">
                          <a:effectLst/>
                        </a:rPr>
                        <a:t>Contrôle de qualité (pour les médicaments non donnés) </a:t>
                      </a:r>
                    </a:p>
                    <a:p>
                      <a:pPr marL="171450" marR="0" indent="-171450">
                        <a:lnSpc>
                          <a:spcPct val="107000"/>
                        </a:lnSpc>
                        <a:spcBef>
                          <a:spcPts val="0"/>
                        </a:spcBef>
                        <a:spcAft>
                          <a:spcPts val="0"/>
                        </a:spcAft>
                        <a:buFontTx/>
                        <a:buChar char="-"/>
                      </a:pPr>
                      <a:r>
                        <a:rPr lang="fr-FR" sz="1200" dirty="0">
                          <a:effectLst/>
                        </a:rPr>
                        <a:t>durée de conservation supérieure à 2 ans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Médicament de qualité appropriée reçu au moins 2 ans avant la date de péremption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735048474"/>
                  </a:ext>
                </a:extLst>
              </a:tr>
              <a:tr h="336646">
                <a:tc vMerge="1">
                  <a:txBody>
                    <a:bodyPr/>
                    <a:lstStyle/>
                    <a:p>
                      <a:endParaRPr lang="en-US"/>
                    </a:p>
                  </a:txBody>
                  <a:tcPr/>
                </a:tc>
                <a:tc>
                  <a:txBody>
                    <a:bodyPr/>
                    <a:lstStyle/>
                    <a:p>
                      <a:pPr marL="0" marR="0">
                        <a:lnSpc>
                          <a:spcPct val="107000"/>
                        </a:lnSpc>
                        <a:spcBef>
                          <a:spcPts val="0"/>
                        </a:spcBef>
                        <a:spcAft>
                          <a:spcPts val="0"/>
                        </a:spcAft>
                      </a:pPr>
                      <a:r>
                        <a:rPr lang="en-US" sz="1200" dirty="0" err="1">
                          <a:effectLst/>
                        </a:rPr>
                        <a:t>Approvisionnement</a:t>
                      </a:r>
                      <a:r>
                        <a:rPr lang="en-US" sz="1200" dirty="0">
                          <a:effectLst/>
                        </a:rPr>
                        <a:t> </a:t>
                      </a:r>
                      <a:r>
                        <a:rPr lang="en-US" sz="1200" dirty="0" err="1">
                          <a:effectLst/>
                        </a:rPr>
                        <a:t>en</a:t>
                      </a:r>
                      <a:r>
                        <a:rPr lang="en-US" sz="1200" dirty="0">
                          <a:effectLst/>
                        </a:rPr>
                        <a:t> </a:t>
                      </a:r>
                      <a:r>
                        <a:rPr lang="en-US" sz="1200" dirty="0" err="1">
                          <a:effectLst/>
                        </a:rPr>
                        <a:t>médicaments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Numérateur : Quantité de médicament achetée par l'intéressé Dénominateur : Quantité de médicaments nécessaires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Le pays devient progressivement autosuffisant en matière d'approvisionnement en médicaments.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973858692"/>
                  </a:ext>
                </a:extLst>
              </a:tr>
              <a:tr h="606253">
                <a:tc vMerge="1">
                  <a:txBody>
                    <a:bodyPr/>
                    <a:lstStyle/>
                    <a:p>
                      <a:endParaRPr lang="en-US"/>
                    </a:p>
                  </a:txBody>
                  <a:tcPr/>
                </a:tc>
                <a:tc>
                  <a:txBody>
                    <a:bodyPr/>
                    <a:lstStyle/>
                    <a:p>
                      <a:pPr marL="0" marR="0">
                        <a:lnSpc>
                          <a:spcPct val="107000"/>
                        </a:lnSpc>
                        <a:spcBef>
                          <a:spcPts val="0"/>
                        </a:spcBef>
                        <a:spcAft>
                          <a:spcPts val="0"/>
                        </a:spcAft>
                      </a:pPr>
                      <a:r>
                        <a:rPr lang="fr-FR" sz="1200" dirty="0">
                          <a:effectLst/>
                        </a:rPr>
                        <a:t>Distribution de médicaments dans les unités périphériques</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Numérateur : Nombre de points de distribution (écoles/unités de santé) recevant les médicaments en temps voulu et en quantité appropriée pour l'administration des médicaments. </a:t>
                      </a:r>
                    </a:p>
                    <a:p>
                      <a:pPr marL="0" marR="0">
                        <a:lnSpc>
                          <a:spcPct val="107000"/>
                        </a:lnSpc>
                        <a:spcBef>
                          <a:spcPts val="0"/>
                        </a:spcBef>
                        <a:spcAft>
                          <a:spcPts val="0"/>
                        </a:spcAft>
                      </a:pPr>
                      <a:r>
                        <a:rPr lang="fr-FR" sz="1200" dirty="0">
                          <a:effectLst/>
                        </a:rPr>
                        <a:t>Dénominateur : Nombre total d'écoles/unités de santé ciblées par le programme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en-US" sz="1200" dirty="0">
                          <a:effectLst/>
                        </a:rPr>
                        <a:t>≥</a:t>
                      </a:r>
                      <a:r>
                        <a:rPr lang="fr-FR" sz="1200" dirty="0">
                          <a:effectLst/>
                        </a:rPr>
                        <a:t> 95% des points de distribution participants ont reçu le(s) médicament(s) au moment opportun et en quantité suffisante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3352893013"/>
                  </a:ext>
                </a:extLst>
              </a:tr>
              <a:tr h="336646">
                <a:tc vMerge="1">
                  <a:txBody>
                    <a:bodyPr/>
                    <a:lstStyle/>
                    <a:p>
                      <a:endParaRPr lang="en-US"/>
                    </a:p>
                  </a:txBody>
                  <a:tcPr/>
                </a:tc>
                <a:tc>
                  <a:txBody>
                    <a:bodyPr/>
                    <a:lstStyle/>
                    <a:p>
                      <a:pPr marL="0" marR="0">
                        <a:lnSpc>
                          <a:spcPct val="107000"/>
                        </a:lnSpc>
                        <a:spcBef>
                          <a:spcPts val="0"/>
                        </a:spcBef>
                        <a:spcAft>
                          <a:spcPts val="0"/>
                        </a:spcAft>
                      </a:pPr>
                      <a:r>
                        <a:rPr lang="en-US" sz="1200" dirty="0" err="1">
                          <a:effectLst/>
                        </a:rPr>
                        <a:t>Peremption</a:t>
                      </a:r>
                      <a:r>
                        <a:rPr lang="en-US" sz="1200" dirty="0">
                          <a:effectLst/>
                        </a:rPr>
                        <a:t>  des </a:t>
                      </a:r>
                      <a:r>
                        <a:rPr lang="en-US" sz="1200" dirty="0" err="1">
                          <a:effectLst/>
                        </a:rPr>
                        <a:t>médicaments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Numérateur : Nombre de comprimés périmés dans l'entrepôt central</a:t>
                      </a:r>
                    </a:p>
                    <a:p>
                      <a:pPr marL="0" marR="0">
                        <a:lnSpc>
                          <a:spcPct val="107000"/>
                        </a:lnSpc>
                        <a:spcBef>
                          <a:spcPts val="0"/>
                        </a:spcBef>
                        <a:spcAft>
                          <a:spcPts val="0"/>
                        </a:spcAft>
                      </a:pPr>
                      <a:r>
                        <a:rPr lang="fr-FR" sz="1200" dirty="0">
                          <a:effectLst/>
                        </a:rPr>
                        <a:t>Dénominateur : Nombre de comprimés achetés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en-US" sz="1200" dirty="0">
                          <a:effectLst/>
                        </a:rPr>
                        <a:t>&lt; </a:t>
                      </a:r>
                      <a:r>
                        <a:rPr lang="fr-FR" sz="1200" dirty="0">
                          <a:effectLst/>
                        </a:rPr>
                        <a:t>5% des comprimés sont périmés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258982772"/>
                  </a:ext>
                </a:extLst>
              </a:tr>
              <a:tr h="116952">
                <a:tc vMerge="1">
                  <a:txBody>
                    <a:bodyPr/>
                    <a:lstStyle/>
                    <a:p>
                      <a:endParaRPr lang="en-US"/>
                    </a:p>
                  </a:txBody>
                  <a:tcPr/>
                </a:tc>
                <a:tc>
                  <a:txBody>
                    <a:bodyPr/>
                    <a:lstStyle/>
                    <a:p>
                      <a:pPr marL="0" marR="0">
                        <a:lnSpc>
                          <a:spcPct val="107000"/>
                        </a:lnSpc>
                        <a:spcBef>
                          <a:spcPts val="0"/>
                        </a:spcBef>
                        <a:spcAft>
                          <a:spcPts val="0"/>
                        </a:spcAft>
                      </a:pPr>
                      <a:r>
                        <a:rPr lang="en-US" sz="1200">
                          <a:effectLst/>
                        </a:rPr>
                        <a:t>Theoretical drug balance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Nombre de comprimés achetés - Nombre de comprimés distribués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3409362515"/>
                  </a:ext>
                </a:extLst>
              </a:tr>
              <a:tr h="336646">
                <a:tc vMerge="1">
                  <a:txBody>
                    <a:bodyPr/>
                    <a:lstStyle/>
                    <a:p>
                      <a:endParaRPr lang="en-US"/>
                    </a:p>
                  </a:txBody>
                  <a:tcPr/>
                </a:tc>
                <a:tc>
                  <a:txBody>
                    <a:bodyPr/>
                    <a:lstStyle/>
                    <a:p>
                      <a:pPr marL="0" marR="0">
                        <a:lnSpc>
                          <a:spcPct val="107000"/>
                        </a:lnSpc>
                        <a:spcBef>
                          <a:spcPts val="0"/>
                        </a:spcBef>
                        <a:spcAft>
                          <a:spcPts val="0"/>
                        </a:spcAft>
                      </a:pPr>
                      <a:r>
                        <a:rPr lang="en-US" sz="1200" dirty="0">
                          <a:effectLst/>
                        </a:rPr>
                        <a:t>C</a:t>
                      </a:r>
                      <a:r>
                        <a:rPr lang="fr-FR" sz="1200" dirty="0" err="1">
                          <a:effectLst/>
                        </a:rPr>
                        <a:t>omprimés</a:t>
                      </a:r>
                      <a:r>
                        <a:rPr lang="fr-FR" sz="1200" dirty="0">
                          <a:effectLst/>
                        </a:rPr>
                        <a:t> de médicaments perdus ou non comptabilisés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Numérateur : Solde théorique de médicaments - solde réel de médicaments (c.-à-d. stock)</a:t>
                      </a:r>
                    </a:p>
                    <a:p>
                      <a:pPr marL="0" marR="0">
                        <a:lnSpc>
                          <a:spcPct val="107000"/>
                        </a:lnSpc>
                        <a:spcBef>
                          <a:spcPts val="0"/>
                        </a:spcBef>
                        <a:spcAft>
                          <a:spcPts val="0"/>
                        </a:spcAft>
                      </a:pPr>
                      <a:r>
                        <a:rPr lang="fr-FR" sz="1200" dirty="0">
                          <a:effectLst/>
                        </a:rPr>
                        <a:t>Dénominateur : Nombre de comprimés achetés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en-US" sz="1200">
                          <a:effectLst/>
                        </a:rPr>
                        <a:t>&lt; 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101635545"/>
                  </a:ext>
                </a:extLst>
              </a:tr>
              <a:tr h="606253">
                <a:tc rowSpan="4">
                  <a:txBody>
                    <a:bodyPr/>
                    <a:lstStyle/>
                    <a:p>
                      <a:pPr marL="0" marR="0">
                        <a:lnSpc>
                          <a:spcPct val="107000"/>
                        </a:lnSpc>
                        <a:spcBef>
                          <a:spcPts val="0"/>
                        </a:spcBef>
                        <a:spcAft>
                          <a:spcPts val="0"/>
                        </a:spcAft>
                      </a:pPr>
                      <a:r>
                        <a:rPr lang="fr-FR" sz="1200" dirty="0">
                          <a:effectLst/>
                        </a:rPr>
                        <a:t>Évaluer l'efficacité de la distribution du matériel de soutien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Présence de toises ou de balances pour l'administration du praziquantel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Numérateur : Nombre de points de distribution (écoles/unités de santé) recevant des outils d'administration de médicaments à temps et en quantité appropriée pour la campagne.</a:t>
                      </a:r>
                    </a:p>
                    <a:p>
                      <a:pPr marL="0" marR="0">
                        <a:lnSpc>
                          <a:spcPct val="107000"/>
                        </a:lnSpc>
                        <a:spcBef>
                          <a:spcPts val="0"/>
                        </a:spcBef>
                        <a:spcAft>
                          <a:spcPts val="0"/>
                        </a:spcAft>
                      </a:pPr>
                      <a:r>
                        <a:rPr lang="fr-FR" sz="1200" dirty="0">
                          <a:effectLst/>
                        </a:rPr>
                        <a:t>Dénominateur : Nombre total de points de distribution (écoles/unités de santé) couverts par le programme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Toutes les écoles/formations sanitaires recevant du praziquantel ont également reçu des toises à comprimés ou des balances pour la distribution.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467027319"/>
                  </a:ext>
                </a:extLst>
              </a:tr>
              <a:tr h="564795">
                <a:tc vMerge="1">
                  <a:txBody>
                    <a:bodyPr/>
                    <a:lstStyle/>
                    <a:p>
                      <a:endParaRPr lang="en-US"/>
                    </a:p>
                  </a:txBody>
                  <a:tcPr/>
                </a:tc>
                <a:tc>
                  <a:txBody>
                    <a:bodyPr/>
                    <a:lstStyle/>
                    <a:p>
                      <a:pPr marL="0" marR="0">
                        <a:lnSpc>
                          <a:spcPct val="107000"/>
                        </a:lnSpc>
                        <a:spcBef>
                          <a:spcPts val="0"/>
                        </a:spcBef>
                        <a:spcAft>
                          <a:spcPts val="0"/>
                        </a:spcAft>
                      </a:pPr>
                      <a:r>
                        <a:rPr lang="fr-FR" sz="1200" dirty="0">
                          <a:effectLst/>
                        </a:rPr>
                        <a:t>Présence de formulaires de rapport</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Numérateur : Nombre de points de distribution recevant les formulaires de déclaration à temps et en quantité appropriée pour la campagne</a:t>
                      </a:r>
                    </a:p>
                    <a:p>
                      <a:pPr marL="0" marR="0">
                        <a:lnSpc>
                          <a:spcPct val="107000"/>
                        </a:lnSpc>
                        <a:spcBef>
                          <a:spcPts val="0"/>
                        </a:spcBef>
                        <a:spcAft>
                          <a:spcPts val="0"/>
                        </a:spcAft>
                      </a:pPr>
                      <a:r>
                        <a:rPr lang="fr-FR" sz="1200" dirty="0">
                          <a:effectLst/>
                        </a:rPr>
                        <a:t>Dénominateur : Nombre total de points de distribution couverts par le programme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Toutes les écoles/centres de santé ont reçu des formulaires de rapport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3557668117"/>
                  </a:ext>
                </a:extLst>
              </a:tr>
              <a:tr h="483928">
                <a:tc vMerge="1">
                  <a:txBody>
                    <a:bodyPr/>
                    <a:lstStyle/>
                    <a:p>
                      <a:endParaRPr lang="en-US"/>
                    </a:p>
                  </a:txBody>
                  <a:tcPr/>
                </a:tc>
                <a:tc>
                  <a:txBody>
                    <a:bodyPr/>
                    <a:lstStyle/>
                    <a:p>
                      <a:pPr marL="0" marR="0">
                        <a:lnSpc>
                          <a:spcPct val="107000"/>
                        </a:lnSpc>
                        <a:spcBef>
                          <a:spcPts val="0"/>
                        </a:spcBef>
                        <a:spcAft>
                          <a:spcPts val="0"/>
                        </a:spcAft>
                      </a:pPr>
                      <a:r>
                        <a:rPr lang="fr-FR" sz="1200" dirty="0">
                          <a:effectLst/>
                        </a:rPr>
                        <a:t>Présence de matériel d éducation pour la sante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Numérateur : Nombre de points de distribution recevant du matériel d'éducation à la santé en temps voulu et en quantité appropriée Dénominateur : Nombre total de points de distribution couverts par le programme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Toutes les écoles/centres de santé ont reçu du matériel pédagogique à temps pour organiser des séances d'éducation à la santé.</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2123306103"/>
                  </a:ext>
                </a:extLst>
              </a:tr>
              <a:tr h="564795">
                <a:tc vMerge="1">
                  <a:txBody>
                    <a:bodyPr/>
                    <a:lstStyle/>
                    <a:p>
                      <a:endParaRPr lang="en-US"/>
                    </a:p>
                  </a:txBody>
                  <a:tcPr/>
                </a:tc>
                <a:tc>
                  <a:txBody>
                    <a:bodyPr/>
                    <a:lstStyle/>
                    <a:p>
                      <a:pPr marL="0" marR="0">
                        <a:lnSpc>
                          <a:spcPct val="107000"/>
                        </a:lnSpc>
                        <a:spcBef>
                          <a:spcPts val="0"/>
                        </a:spcBef>
                        <a:spcAft>
                          <a:spcPts val="0"/>
                        </a:spcAft>
                      </a:pPr>
                      <a:r>
                        <a:rPr lang="fr-FR" sz="1200" dirty="0">
                          <a:effectLst/>
                        </a:rPr>
                        <a:t>Présence de matériel de 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Numérateur : Nombre de formateurs recevant à temps et en quantité appropriée le matériel nécessaire à l'organisation des sessions de formation</a:t>
                      </a:r>
                    </a:p>
                    <a:p>
                      <a:pPr marL="0" marR="0">
                        <a:lnSpc>
                          <a:spcPct val="107000"/>
                        </a:lnSpc>
                        <a:spcBef>
                          <a:spcPts val="0"/>
                        </a:spcBef>
                        <a:spcAft>
                          <a:spcPts val="0"/>
                        </a:spcAft>
                      </a:pPr>
                      <a:r>
                        <a:rPr lang="fr-FR" sz="1200" dirty="0">
                          <a:effectLst/>
                        </a:rPr>
                        <a:t>Dénominateur : Nombre total de points de distribution (écoles/unités de santé) couverts par le programme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Tous les formateurs ont reçu le matériel de formation à temps pour organiser les sessions de 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2936617370"/>
                  </a:ext>
                </a:extLst>
              </a:tr>
              <a:tr h="483928">
                <a:tc>
                  <a:txBody>
                    <a:bodyPr/>
                    <a:lstStyle/>
                    <a:p>
                      <a:pPr marL="0" marR="0">
                        <a:lnSpc>
                          <a:spcPct val="107000"/>
                        </a:lnSpc>
                        <a:spcBef>
                          <a:spcPts val="0"/>
                        </a:spcBef>
                        <a:spcAft>
                          <a:spcPts val="0"/>
                        </a:spcAft>
                      </a:pPr>
                      <a:r>
                        <a:rPr lang="fr-FR" sz="1050" dirty="0">
                          <a:effectLst/>
                        </a:rPr>
                        <a:t>Évaluation des besoins de 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Nombre de sessions de formation et leur adéquation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Questionnaire, pré-test et post-test réalisés pendant les activités de 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tc>
                  <a:txBody>
                    <a:bodyPr/>
                    <a:lstStyle/>
                    <a:p>
                      <a:pPr marL="0" marR="0">
                        <a:lnSpc>
                          <a:spcPct val="107000"/>
                        </a:lnSpc>
                        <a:spcBef>
                          <a:spcPts val="0"/>
                        </a:spcBef>
                        <a:spcAft>
                          <a:spcPts val="0"/>
                        </a:spcAft>
                      </a:pPr>
                      <a:r>
                        <a:rPr lang="fr-FR" sz="1200" dirty="0">
                          <a:effectLst/>
                        </a:rPr>
                        <a:t>Les superviseurs, les enseignants, les agents de santé périphériques, les infirmières, les distributeurs communautaires de médicaments, les techniciens de laboratoire, etc. sont formés.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758" marR="49758" marT="0" marB="0"/>
                </a:tc>
                <a:extLst>
                  <a:ext uri="{0D108BD9-81ED-4DB2-BD59-A6C34878D82A}">
                    <a16:rowId xmlns:a16="http://schemas.microsoft.com/office/drawing/2014/main" val="2500825815"/>
                  </a:ext>
                </a:extLst>
              </a:tr>
            </a:tbl>
          </a:graphicData>
        </a:graphic>
      </p:graphicFrame>
    </p:spTree>
    <p:extLst>
      <p:ext uri="{BB962C8B-B14F-4D97-AF65-F5344CB8AC3E}">
        <p14:creationId xmlns:p14="http://schemas.microsoft.com/office/powerpoint/2010/main" val="310367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520232" y="-771"/>
            <a:ext cx="8568952"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j-cs"/>
              </a:rPr>
              <a:t>Indicateurs de performance, leur calcul et leur utilisation, et attentes et objectifs </a:t>
            </a:r>
            <a:endParaRPr kumimoji="0" lang="en-US" sz="1200" b="1" i="0" u="none" strike="noStrike" kern="1200" cap="none" spc="0" normalizeH="0" baseline="0" noProof="0" dirty="0">
              <a:ln>
                <a:noFill/>
              </a:ln>
              <a:solidFill>
                <a:srgbClr val="002060"/>
              </a:solidFill>
              <a:effectLst/>
              <a:uLnTx/>
              <a:uFillTx/>
              <a:latin typeface="Calibri"/>
              <a:ea typeface="+mj-ea"/>
              <a:cs typeface="+mj-cs"/>
            </a:endParaRPr>
          </a:p>
        </p:txBody>
      </p:sp>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14</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F869E30-DFEC-C5E1-DD53-129FA15280AC}"/>
              </a:ext>
            </a:extLst>
          </p:cNvPr>
          <p:cNvGraphicFramePr>
            <a:graphicFrameLocks noGrp="1"/>
          </p:cNvGraphicFramePr>
          <p:nvPr>
            <p:extLst>
              <p:ext uri="{D42A27DB-BD31-4B8C-83A1-F6EECF244321}">
                <p14:modId xmlns:p14="http://schemas.microsoft.com/office/powerpoint/2010/main" val="1524062392"/>
              </p:ext>
            </p:extLst>
          </p:nvPr>
        </p:nvGraphicFramePr>
        <p:xfrm>
          <a:off x="248271" y="1242721"/>
          <a:ext cx="11521279" cy="4690618"/>
        </p:xfrm>
        <a:graphic>
          <a:graphicData uri="http://schemas.openxmlformats.org/drawingml/2006/table">
            <a:tbl>
              <a:tblPr firstRow="1" firstCol="1" bandRow="1">
                <a:tableStyleId>{5C22544A-7EE6-4342-B048-85BDC9FD1C3A}</a:tableStyleId>
              </a:tblPr>
              <a:tblGrid>
                <a:gridCol w="2808312">
                  <a:extLst>
                    <a:ext uri="{9D8B030D-6E8A-4147-A177-3AD203B41FA5}">
                      <a16:colId xmlns:a16="http://schemas.microsoft.com/office/drawing/2014/main" val="402092317"/>
                    </a:ext>
                  </a:extLst>
                </a:gridCol>
                <a:gridCol w="3240360">
                  <a:extLst>
                    <a:ext uri="{9D8B030D-6E8A-4147-A177-3AD203B41FA5}">
                      <a16:colId xmlns:a16="http://schemas.microsoft.com/office/drawing/2014/main" val="3264689372"/>
                    </a:ext>
                  </a:extLst>
                </a:gridCol>
                <a:gridCol w="3614337">
                  <a:extLst>
                    <a:ext uri="{9D8B030D-6E8A-4147-A177-3AD203B41FA5}">
                      <a16:colId xmlns:a16="http://schemas.microsoft.com/office/drawing/2014/main" val="1402686239"/>
                    </a:ext>
                  </a:extLst>
                </a:gridCol>
                <a:gridCol w="1858270">
                  <a:extLst>
                    <a:ext uri="{9D8B030D-6E8A-4147-A177-3AD203B41FA5}">
                      <a16:colId xmlns:a16="http://schemas.microsoft.com/office/drawing/2014/main" val="3586975594"/>
                    </a:ext>
                  </a:extLst>
                </a:gridCol>
              </a:tblGrid>
              <a:tr h="307340">
                <a:tc>
                  <a:txBody>
                    <a:bodyPr/>
                    <a:lstStyle/>
                    <a:p>
                      <a:pPr marL="0" marR="0">
                        <a:lnSpc>
                          <a:spcPct val="107000"/>
                        </a:lnSpc>
                        <a:spcBef>
                          <a:spcPts val="0"/>
                        </a:spcBef>
                        <a:spcAft>
                          <a:spcPts val="600"/>
                        </a:spcAft>
                      </a:pPr>
                      <a:r>
                        <a:rPr lang="en-US" sz="1600" dirty="0">
                          <a:effectLst/>
                        </a:rPr>
                        <a:t>Usage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600" dirty="0" err="1">
                          <a:effectLst/>
                        </a:rPr>
                        <a:t>Indicateur</a:t>
                      </a:r>
                      <a:r>
                        <a:rPr lang="en-US" sz="1600" dirty="0">
                          <a:effectLst/>
                        </a:rPr>
                        <a:t> de Performance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tabLst>
                          <a:tab pos="2971800" algn="ctr"/>
                          <a:tab pos="5943600" algn="r"/>
                        </a:tabLst>
                      </a:pPr>
                      <a:r>
                        <a:rPr lang="en-US" sz="1600" dirty="0" err="1">
                          <a:effectLst/>
                        </a:rPr>
                        <a:t>Calcul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600" dirty="0" err="1">
                          <a:effectLst/>
                        </a:rPr>
                        <a:t>Attentes</a:t>
                      </a:r>
                      <a:r>
                        <a:rPr lang="en-US" sz="1600" dirty="0">
                          <a:effectLst/>
                        </a:rPr>
                        <a:t> et </a:t>
                      </a:r>
                      <a:r>
                        <a:rPr lang="en-US" sz="1600" dirty="0" err="1">
                          <a:effectLst/>
                        </a:rPr>
                        <a:t>objectifs</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681786"/>
                  </a:ext>
                </a:extLst>
              </a:tr>
              <a:tr h="833755">
                <a:tc>
                  <a:txBody>
                    <a:bodyPr/>
                    <a:lstStyle/>
                    <a:p>
                      <a:pPr marL="0" marR="0">
                        <a:lnSpc>
                          <a:spcPct val="107000"/>
                        </a:lnSpc>
                        <a:spcBef>
                          <a:spcPts val="0"/>
                        </a:spcBef>
                        <a:spcAft>
                          <a:spcPts val="600"/>
                        </a:spcAft>
                        <a:tabLst>
                          <a:tab pos="2340610" algn="l"/>
                        </a:tabLst>
                      </a:pPr>
                      <a:r>
                        <a:rPr lang="fr-FR" sz="1400" dirty="0">
                          <a:effectLst/>
                        </a:rPr>
                        <a:t>Évaluer l'étendue du programme et sa pertinence dans le système scolaire/de santé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tabLst>
                          <a:tab pos="2340610" algn="l"/>
                        </a:tabLst>
                      </a:pPr>
                      <a:r>
                        <a:rPr lang="fr-FR" sz="1400" dirty="0">
                          <a:effectLst/>
                        </a:rPr>
                        <a:t>Pourcentage de points de distribution (par exemple, écoles/unités de santé, communautés) participant au programme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tabLst>
                          <a:tab pos="2340610" algn="l"/>
                        </a:tabLst>
                      </a:pPr>
                      <a:r>
                        <a:rPr lang="fr-FR" sz="1400" dirty="0">
                          <a:effectLst/>
                        </a:rPr>
                        <a:t>Numérateur : Nombre de points de distribution participants (écoles/unités de santé, communautés) Dénominateur : Nombre total de (écoles/unités de santé) dans les zones cibles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400" dirty="0">
                          <a:effectLst/>
                        </a:rPr>
                        <a:t>≥ </a:t>
                      </a:r>
                      <a:r>
                        <a:rPr lang="fr-FR" sz="1400" dirty="0">
                          <a:effectLst/>
                        </a:rPr>
                        <a:t>90% des points (écoles/unités de santé) de la région ont participé.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3425101"/>
                  </a:ext>
                </a:extLst>
              </a:tr>
              <a:tr h="0">
                <a:tc rowSpan="3">
                  <a:txBody>
                    <a:bodyPr/>
                    <a:lstStyle/>
                    <a:p>
                      <a:pPr marL="0" marR="0">
                        <a:lnSpc>
                          <a:spcPct val="107000"/>
                        </a:lnSpc>
                        <a:spcBef>
                          <a:spcPts val="0"/>
                        </a:spcBef>
                        <a:spcAft>
                          <a:spcPts val="600"/>
                        </a:spcAft>
                        <a:tabLst>
                          <a:tab pos="2971800" algn="ctr"/>
                          <a:tab pos="5943600" algn="r"/>
                          <a:tab pos="2340610" algn="l"/>
                          <a:tab pos="2971800" algn="ctr"/>
                          <a:tab pos="5943600" algn="r"/>
                        </a:tabLst>
                      </a:pPr>
                      <a:r>
                        <a:rPr lang="fr-FR" sz="1400" dirty="0">
                          <a:effectLst/>
                        </a:rPr>
                        <a:t>Optimiser la quantité de médicaments fournis aux différents points de distribution (écoles/unités de santé)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tabLst>
                          <a:tab pos="2971800" algn="ctr"/>
                          <a:tab pos="5943600" algn="r"/>
                          <a:tab pos="2340610" algn="l"/>
                          <a:tab pos="2971800" algn="ctr"/>
                          <a:tab pos="5943600" algn="r"/>
                        </a:tabLst>
                      </a:pPr>
                      <a:r>
                        <a:rPr lang="en-US" sz="1400" dirty="0" err="1">
                          <a:effectLst/>
                        </a:rPr>
                        <a:t>Nombre</a:t>
                      </a:r>
                      <a:r>
                        <a:rPr lang="en-US" sz="1400" dirty="0">
                          <a:effectLst/>
                        </a:rPr>
                        <a:t> de </a:t>
                      </a:r>
                      <a:r>
                        <a:rPr lang="en-US" sz="1400" dirty="0" err="1">
                          <a:effectLst/>
                        </a:rPr>
                        <a:t>comprimés</a:t>
                      </a:r>
                      <a:r>
                        <a:rPr lang="en-US" sz="1400" dirty="0">
                          <a:effectLst/>
                        </a:rPr>
                        <a:t> </a:t>
                      </a:r>
                      <a:r>
                        <a:rPr lang="en-US" sz="1400" dirty="0" err="1">
                          <a:effectLst/>
                        </a:rPr>
                        <a:t>administrés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07000"/>
                        </a:lnSpc>
                        <a:spcBef>
                          <a:spcPts val="0"/>
                        </a:spcBef>
                        <a:spcAft>
                          <a:spcPts val="600"/>
                        </a:spcAft>
                      </a:pPr>
                      <a:r>
                        <a:rPr lang="fr-FR" sz="1400" dirty="0">
                          <a:effectLst/>
                        </a:rPr>
                        <a:t>A partir des formulaires du programme (de préférence électroniques)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07000"/>
                        </a:lnSpc>
                        <a:spcBef>
                          <a:spcPts val="0"/>
                        </a:spcBef>
                        <a:spcAft>
                          <a:spcPts val="600"/>
                        </a:spcAft>
                      </a:pPr>
                      <a:r>
                        <a:rPr lang="fr-FR" sz="1400" dirty="0">
                          <a:effectLst/>
                        </a:rPr>
                        <a:t>Chaque point de distribution (écoles/unités de santé) a reçu suffisamment de médicaments </a:t>
                      </a:r>
                    </a:p>
                    <a:p>
                      <a:pPr marL="0" marR="0">
                        <a:lnSpc>
                          <a:spcPct val="107000"/>
                        </a:lnSpc>
                        <a:spcBef>
                          <a:spcPts val="0"/>
                        </a:spcBef>
                        <a:spcAft>
                          <a:spcPts val="600"/>
                        </a:spcAft>
                      </a:pPr>
                      <a:r>
                        <a:rPr lang="fr-FR" sz="1400" dirty="0">
                          <a:effectLst/>
                        </a:rPr>
                        <a:t>&lt; Moins de 10 % des comprimés sont inutilisés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8226002"/>
                  </a:ext>
                </a:extLst>
              </a:tr>
              <a:tr h="349250">
                <a:tc vMerge="1">
                  <a:txBody>
                    <a:bodyPr/>
                    <a:lstStyle/>
                    <a:p>
                      <a:endParaRPr lang="en-US"/>
                    </a:p>
                  </a:txBody>
                  <a:tcPr/>
                </a:tc>
                <a:tc>
                  <a:txBody>
                    <a:bodyPr/>
                    <a:lstStyle/>
                    <a:p>
                      <a:pPr marL="0" marR="0">
                        <a:lnSpc>
                          <a:spcPct val="107000"/>
                        </a:lnSpc>
                        <a:spcBef>
                          <a:spcPts val="0"/>
                        </a:spcBef>
                        <a:spcAft>
                          <a:spcPts val="600"/>
                        </a:spcAft>
                        <a:tabLst>
                          <a:tab pos="2340610" algn="l"/>
                        </a:tabLst>
                      </a:pPr>
                      <a:r>
                        <a:rPr lang="fr-FR" sz="1400" dirty="0">
                          <a:effectLst/>
                        </a:rPr>
                        <a:t>Nombre de points de distribution (écoles/unités de santé, communautés) dont la quantité de médicaments est insuffisante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64541536"/>
                  </a:ext>
                </a:extLst>
              </a:tr>
              <a:tr h="349250">
                <a:tc vMerge="1">
                  <a:txBody>
                    <a:bodyPr/>
                    <a:lstStyle/>
                    <a:p>
                      <a:endParaRPr lang="en-US"/>
                    </a:p>
                  </a:txBody>
                  <a:tcPr/>
                </a:tc>
                <a:tc>
                  <a:txBody>
                    <a:bodyPr/>
                    <a:lstStyle/>
                    <a:p>
                      <a:pPr marL="0" marR="0">
                        <a:lnSpc>
                          <a:spcPct val="107000"/>
                        </a:lnSpc>
                        <a:spcBef>
                          <a:spcPts val="0"/>
                        </a:spcBef>
                        <a:spcAft>
                          <a:spcPts val="600"/>
                        </a:spcAft>
                        <a:tabLst>
                          <a:tab pos="2340610" algn="l"/>
                        </a:tabLst>
                      </a:pPr>
                      <a:r>
                        <a:rPr lang="fr-FR" sz="1400" dirty="0">
                          <a:effectLst/>
                        </a:rPr>
                        <a:t>Nombre de comprimés non utilisés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47258148"/>
                  </a:ext>
                </a:extLst>
              </a:tr>
              <a:tr h="0">
                <a:tc>
                  <a:txBody>
                    <a:bodyPr/>
                    <a:lstStyle/>
                    <a:p>
                      <a:pPr marL="0" marR="0">
                        <a:lnSpc>
                          <a:spcPct val="107000"/>
                        </a:lnSpc>
                        <a:spcBef>
                          <a:spcPts val="0"/>
                        </a:spcBef>
                        <a:spcAft>
                          <a:spcPts val="600"/>
                        </a:spcAft>
                        <a:tabLst>
                          <a:tab pos="2340610" algn="l"/>
                        </a:tabLst>
                      </a:pPr>
                      <a:r>
                        <a:rPr lang="fr-FR" sz="1400" dirty="0">
                          <a:effectLst/>
                        </a:rPr>
                        <a:t>Déterminer la proportion de personnes bénéficiant de l'intervention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tabLst>
                          <a:tab pos="2340610" algn="l"/>
                        </a:tabLst>
                      </a:pPr>
                      <a:r>
                        <a:rPr lang="en-US" sz="1400" dirty="0">
                          <a:effectLst/>
                        </a:rPr>
                        <a:t>Couverture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fr-FR" sz="1400" dirty="0">
                          <a:effectLst/>
                        </a:rPr>
                        <a:t>Numérateur : Nombre d'individus recevant le(s) médicament(s) (par groupe à risque) </a:t>
                      </a:r>
                    </a:p>
                    <a:p>
                      <a:pPr marL="0" marR="0">
                        <a:lnSpc>
                          <a:spcPct val="107000"/>
                        </a:lnSpc>
                        <a:spcBef>
                          <a:spcPts val="0"/>
                        </a:spcBef>
                        <a:spcAft>
                          <a:spcPts val="600"/>
                        </a:spcAft>
                      </a:pPr>
                      <a:r>
                        <a:rPr lang="fr-FR" sz="1400" dirty="0">
                          <a:effectLst/>
                        </a:rPr>
                        <a:t>Dénominateur : Nombre total d'individus dans la zone d'intervention (par groupe à risque)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400" dirty="0">
                          <a:effectLst/>
                        </a:rPr>
                        <a:t>≥ </a:t>
                      </a:r>
                      <a:r>
                        <a:rPr lang="fr-FR" sz="1400" dirty="0">
                          <a:effectLst/>
                        </a:rPr>
                        <a:t>75 % des personnes recevant le médicament dans chaque groupe à risque</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048071"/>
                  </a:ext>
                </a:extLst>
              </a:tr>
            </a:tbl>
          </a:graphicData>
        </a:graphic>
      </p:graphicFrame>
    </p:spTree>
    <p:extLst>
      <p:ext uri="{BB962C8B-B14F-4D97-AF65-F5344CB8AC3E}">
        <p14:creationId xmlns:p14="http://schemas.microsoft.com/office/powerpoint/2010/main" val="283181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25478D-94F5-B8BB-9E05-9AB866D5646D}"/>
              </a:ext>
            </a:extLst>
          </p:cNvPr>
          <p:cNvSpPr txBox="1"/>
          <p:nvPr/>
        </p:nvSpPr>
        <p:spPr>
          <a:xfrm>
            <a:off x="4280719" y="297690"/>
            <a:ext cx="2894767" cy="523220"/>
          </a:xfrm>
          <a:prstGeom prst="rect">
            <a:avLst/>
          </a:prstGeom>
          <a:noFill/>
        </p:spPr>
        <p:txBody>
          <a:bodyPr wrap="none" rtlCol="0">
            <a:spAutoFit/>
          </a:bodyPr>
          <a:lstStyle/>
          <a:p>
            <a:r>
              <a:rPr lang="fr-CH" sz="2800" b="1" dirty="0">
                <a:solidFill>
                  <a:srgbClr val="002060"/>
                </a:solidFill>
              </a:rPr>
              <a:t>Autres indicateurs</a:t>
            </a:r>
            <a:endParaRPr lang="en-US" sz="2800" b="1" dirty="0">
              <a:solidFill>
                <a:srgbClr val="002060"/>
              </a:solidFill>
            </a:endParaRPr>
          </a:p>
        </p:txBody>
      </p:sp>
      <p:sp>
        <p:nvSpPr>
          <p:cNvPr id="3" name="TextBox 2">
            <a:extLst>
              <a:ext uri="{FF2B5EF4-FFF2-40B4-BE49-F238E27FC236}">
                <a16:creationId xmlns:a16="http://schemas.microsoft.com/office/drawing/2014/main" id="{74BE9C7E-71EF-479F-13A9-D4087C9B6B33}"/>
              </a:ext>
            </a:extLst>
          </p:cNvPr>
          <p:cNvSpPr txBox="1"/>
          <p:nvPr/>
        </p:nvSpPr>
        <p:spPr>
          <a:xfrm>
            <a:off x="968351" y="888765"/>
            <a:ext cx="8727055" cy="427361"/>
          </a:xfrm>
          <a:prstGeom prst="rect">
            <a:avLst/>
          </a:prstGeom>
          <a:noFill/>
        </p:spPr>
        <p:txBody>
          <a:bodyPr wrap="square" rtlCol="0">
            <a:spAutoFit/>
          </a:bodyPr>
          <a:lstStyle/>
          <a:p>
            <a:pPr marL="352021" indent="-352021" defTabSz="940164">
              <a:spcBef>
                <a:spcPct val="80000"/>
              </a:spcBef>
              <a:buClr>
                <a:srgbClr val="1E7FB8"/>
              </a:buClr>
              <a:buFont typeface="Wingdings" pitchFamily="2" charset="2"/>
              <a:buChar char="l"/>
            </a:pPr>
            <a:r>
              <a:rPr lang="fr-CH" sz="2177" dirty="0"/>
              <a:t>Indicateurs Wash</a:t>
            </a:r>
          </a:p>
        </p:txBody>
      </p:sp>
      <p:graphicFrame>
        <p:nvGraphicFramePr>
          <p:cNvPr id="4" name="Table 3">
            <a:extLst>
              <a:ext uri="{FF2B5EF4-FFF2-40B4-BE49-F238E27FC236}">
                <a16:creationId xmlns:a16="http://schemas.microsoft.com/office/drawing/2014/main" id="{F2FB1497-68B5-5B7D-3B2D-BB1528B3C43E}"/>
              </a:ext>
            </a:extLst>
          </p:cNvPr>
          <p:cNvGraphicFramePr>
            <a:graphicFrameLocks noGrp="1"/>
          </p:cNvGraphicFramePr>
          <p:nvPr>
            <p:extLst>
              <p:ext uri="{D42A27DB-BD31-4B8C-83A1-F6EECF244321}">
                <p14:modId xmlns:p14="http://schemas.microsoft.com/office/powerpoint/2010/main" val="1810169017"/>
              </p:ext>
            </p:extLst>
          </p:nvPr>
        </p:nvGraphicFramePr>
        <p:xfrm>
          <a:off x="896343" y="1609405"/>
          <a:ext cx="9001000" cy="2764608"/>
        </p:xfrm>
        <a:graphic>
          <a:graphicData uri="http://schemas.openxmlformats.org/drawingml/2006/table">
            <a:tbl>
              <a:tblPr firstRow="1" firstCol="1" bandRow="1">
                <a:tableStyleId>{5C22544A-7EE6-4342-B048-85BDC9FD1C3A}</a:tableStyleId>
              </a:tblPr>
              <a:tblGrid>
                <a:gridCol w="1872208">
                  <a:extLst>
                    <a:ext uri="{9D8B030D-6E8A-4147-A177-3AD203B41FA5}">
                      <a16:colId xmlns:a16="http://schemas.microsoft.com/office/drawing/2014/main" val="492500312"/>
                    </a:ext>
                  </a:extLst>
                </a:gridCol>
                <a:gridCol w="5686098">
                  <a:extLst>
                    <a:ext uri="{9D8B030D-6E8A-4147-A177-3AD203B41FA5}">
                      <a16:colId xmlns:a16="http://schemas.microsoft.com/office/drawing/2014/main" val="1901503076"/>
                    </a:ext>
                  </a:extLst>
                </a:gridCol>
                <a:gridCol w="1442694">
                  <a:extLst>
                    <a:ext uri="{9D8B030D-6E8A-4147-A177-3AD203B41FA5}">
                      <a16:colId xmlns:a16="http://schemas.microsoft.com/office/drawing/2014/main" val="2714875579"/>
                    </a:ext>
                  </a:extLst>
                </a:gridCol>
              </a:tblGrid>
              <a:tr h="316760">
                <a:tc>
                  <a:txBody>
                    <a:bodyPr/>
                    <a:lstStyle/>
                    <a:p>
                      <a:pPr marL="0" marR="0">
                        <a:lnSpc>
                          <a:spcPct val="107000"/>
                        </a:lnSpc>
                        <a:spcBef>
                          <a:spcPts val="0"/>
                        </a:spcBef>
                        <a:spcAft>
                          <a:spcPts val="800"/>
                        </a:spcAft>
                      </a:pPr>
                      <a:r>
                        <a:rPr lang="fr-CH" sz="1400" dirty="0">
                          <a:effectLst/>
                        </a:rPr>
                        <a:t>Indicateur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CH" sz="1400">
                          <a:effectLst/>
                        </a:rPr>
                        <a:t>Definition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CH" sz="1400" dirty="0">
                          <a:effectLst/>
                        </a:rPr>
                        <a:t>Cible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9430761"/>
                  </a:ext>
                </a:extLst>
              </a:tr>
              <a:tr h="648143">
                <a:tc>
                  <a:txBody>
                    <a:bodyPr/>
                    <a:lstStyle/>
                    <a:p>
                      <a:pPr marL="0" marR="0">
                        <a:lnSpc>
                          <a:spcPct val="107000"/>
                        </a:lnSpc>
                        <a:spcBef>
                          <a:spcPts val="0"/>
                        </a:spcBef>
                        <a:spcAft>
                          <a:spcPts val="800"/>
                        </a:spcAft>
                      </a:pPr>
                      <a:r>
                        <a:rPr lang="fr-CH" sz="1800" dirty="0">
                          <a:effectLst/>
                        </a:rPr>
                        <a:t>Approvisionnement en eau potable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FR" sz="1600" dirty="0">
                          <a:effectLst/>
                        </a:rPr>
                        <a:t>Proportion de la population utilisant de l'eau potable de base provenant d'une source améliorée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8674165"/>
                  </a:ext>
                </a:extLst>
              </a:tr>
              <a:tr h="1151562">
                <a:tc>
                  <a:txBody>
                    <a:bodyPr/>
                    <a:lstStyle/>
                    <a:p>
                      <a:pPr marL="0" marR="0">
                        <a:lnSpc>
                          <a:spcPct val="107000"/>
                        </a:lnSpc>
                        <a:spcBef>
                          <a:spcPts val="0"/>
                        </a:spcBef>
                        <a:spcAft>
                          <a:spcPts val="800"/>
                        </a:spcAft>
                      </a:pPr>
                      <a:r>
                        <a:rPr lang="fr-CH" sz="1800" dirty="0">
                          <a:effectLst/>
                        </a:rPr>
                        <a:t>Assainissement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FR" sz="1600" dirty="0">
                          <a:effectLst/>
                        </a:rPr>
                        <a:t>Proportion de la population utilisant des installations améliorées qui ne sont pas partagées avec d'autres ménages</a:t>
                      </a:r>
                    </a:p>
                    <a:p>
                      <a:pPr marL="0" marR="0">
                        <a:lnSpc>
                          <a:spcPct val="107000"/>
                        </a:lnSpc>
                        <a:spcBef>
                          <a:spcPts val="0"/>
                        </a:spcBef>
                        <a:spcAft>
                          <a:spcPts val="800"/>
                        </a:spcAft>
                      </a:pPr>
                      <a:r>
                        <a:rPr lang="fr-FR" sz="1600" dirty="0">
                          <a:effectLst/>
                        </a:rPr>
                        <a:t>Proportion de la population pratiquant la défécation à l'air libre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a:effectLst/>
                        </a:rPr>
                        <a:t>100%</a:t>
                      </a:r>
                    </a:p>
                    <a:p>
                      <a:pPr marL="0" marR="0">
                        <a:lnSpc>
                          <a:spcPct val="107000"/>
                        </a:lnSpc>
                        <a:spcBef>
                          <a:spcPts val="0"/>
                        </a:spcBef>
                        <a:spcAft>
                          <a:spcPts val="0"/>
                        </a:spcAft>
                      </a:pPr>
                      <a:r>
                        <a:rPr lang="en-US" sz="1600">
                          <a:effectLst/>
                        </a:rPr>
                        <a:t> </a:t>
                      </a:r>
                    </a:p>
                    <a:p>
                      <a:pPr marL="0" marR="0">
                        <a:lnSpc>
                          <a:spcPct val="107000"/>
                        </a:lnSpc>
                        <a:spcBef>
                          <a:spcPts val="0"/>
                        </a:spcBef>
                        <a:spcAft>
                          <a:spcPts val="80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4642276"/>
                  </a:ext>
                </a:extLst>
              </a:tr>
              <a:tr h="648143">
                <a:tc>
                  <a:txBody>
                    <a:bodyPr/>
                    <a:lstStyle/>
                    <a:p>
                      <a:pPr marL="0" marR="0">
                        <a:lnSpc>
                          <a:spcPct val="107000"/>
                        </a:lnSpc>
                        <a:spcBef>
                          <a:spcPts val="0"/>
                        </a:spcBef>
                        <a:spcAft>
                          <a:spcPts val="800"/>
                        </a:spcAft>
                      </a:pPr>
                      <a:r>
                        <a:rPr lang="fr-CH" sz="1800" dirty="0" err="1">
                          <a:effectLst/>
                        </a:rPr>
                        <a:t>Hygiene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FR" sz="1600" dirty="0">
                          <a:effectLst/>
                        </a:rPr>
                        <a:t>Proportion de la population utilisant des installations de lavage des mains avec du savon et de l'eau à domicile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3474941"/>
                  </a:ext>
                </a:extLst>
              </a:tr>
            </a:tbl>
          </a:graphicData>
        </a:graphic>
      </p:graphicFrame>
      <p:sp>
        <p:nvSpPr>
          <p:cNvPr id="5" name="TextBox 4">
            <a:extLst>
              <a:ext uri="{FF2B5EF4-FFF2-40B4-BE49-F238E27FC236}">
                <a16:creationId xmlns:a16="http://schemas.microsoft.com/office/drawing/2014/main" id="{8A13BAA9-11C8-DEB0-8D73-91DEE4D096BC}"/>
              </a:ext>
            </a:extLst>
          </p:cNvPr>
          <p:cNvSpPr txBox="1"/>
          <p:nvPr/>
        </p:nvSpPr>
        <p:spPr>
          <a:xfrm>
            <a:off x="976249" y="4703478"/>
            <a:ext cx="8727055" cy="427361"/>
          </a:xfrm>
          <a:prstGeom prst="rect">
            <a:avLst/>
          </a:prstGeom>
          <a:noFill/>
        </p:spPr>
        <p:txBody>
          <a:bodyPr wrap="square" rtlCol="0">
            <a:spAutoFit/>
          </a:bodyPr>
          <a:lstStyle/>
          <a:p>
            <a:pPr marL="352021" indent="-352021" defTabSz="940164">
              <a:spcBef>
                <a:spcPct val="80000"/>
              </a:spcBef>
              <a:buClr>
                <a:srgbClr val="1E7FB8"/>
              </a:buClr>
              <a:buFont typeface="Wingdings" pitchFamily="2" charset="2"/>
              <a:buChar char="l"/>
            </a:pPr>
            <a:r>
              <a:rPr lang="fr-CH" sz="2177" dirty="0"/>
              <a:t>Indicateurs de la lutte antivectorielle</a:t>
            </a:r>
          </a:p>
        </p:txBody>
      </p:sp>
    </p:spTree>
    <p:extLst>
      <p:ext uri="{BB962C8B-B14F-4D97-AF65-F5344CB8AC3E}">
        <p14:creationId xmlns:p14="http://schemas.microsoft.com/office/powerpoint/2010/main" val="421472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95981" y="452718"/>
            <a:ext cx="1152128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j-cs"/>
              </a:rPr>
              <a:t>Seuils de prévalence pour une intervention de chimiothérapie préventive contre les STH et la SCH après plusieurs années d'intervention </a:t>
            </a:r>
            <a:endParaRPr kumimoji="0" lang="en-US" sz="1200" b="1" i="0" u="none" strike="noStrike" kern="1200" cap="none" spc="0" normalizeH="0" baseline="0" noProof="0" dirty="0">
              <a:ln>
                <a:noFill/>
              </a:ln>
              <a:solidFill>
                <a:srgbClr val="002060"/>
              </a:solidFill>
              <a:effectLst/>
              <a:uLnTx/>
              <a:uFillTx/>
              <a:latin typeface="Calibri"/>
              <a:ea typeface="+mj-ea"/>
              <a:cs typeface="+mj-cs"/>
            </a:endParaRPr>
          </a:p>
        </p:txBody>
      </p:sp>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16</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1178F4DF-64C4-79B8-2050-001E15A11A72}"/>
              </a:ext>
            </a:extLst>
          </p:cNvPr>
          <p:cNvGraphicFramePr>
            <a:graphicFrameLocks noGrp="1"/>
          </p:cNvGraphicFramePr>
          <p:nvPr>
            <p:extLst>
              <p:ext uri="{D42A27DB-BD31-4B8C-83A1-F6EECF244321}">
                <p14:modId xmlns:p14="http://schemas.microsoft.com/office/powerpoint/2010/main" val="3189676789"/>
              </p:ext>
            </p:extLst>
          </p:nvPr>
        </p:nvGraphicFramePr>
        <p:xfrm>
          <a:off x="824335" y="1844824"/>
          <a:ext cx="10441159" cy="4056402"/>
        </p:xfrm>
        <a:graphic>
          <a:graphicData uri="http://schemas.openxmlformats.org/drawingml/2006/table">
            <a:tbl>
              <a:tblPr firstRow="1" firstCol="1" bandRow="1">
                <a:tableStyleId>{5C22544A-7EE6-4342-B048-85BDC9FD1C3A}</a:tableStyleId>
              </a:tblPr>
              <a:tblGrid>
                <a:gridCol w="2320258">
                  <a:extLst>
                    <a:ext uri="{9D8B030D-6E8A-4147-A177-3AD203B41FA5}">
                      <a16:colId xmlns:a16="http://schemas.microsoft.com/office/drawing/2014/main" val="1490711871"/>
                    </a:ext>
                  </a:extLst>
                </a:gridCol>
                <a:gridCol w="1671899">
                  <a:extLst>
                    <a:ext uri="{9D8B030D-6E8A-4147-A177-3AD203B41FA5}">
                      <a16:colId xmlns:a16="http://schemas.microsoft.com/office/drawing/2014/main" val="4025830342"/>
                    </a:ext>
                  </a:extLst>
                </a:gridCol>
                <a:gridCol w="1806101">
                  <a:extLst>
                    <a:ext uri="{9D8B030D-6E8A-4147-A177-3AD203B41FA5}">
                      <a16:colId xmlns:a16="http://schemas.microsoft.com/office/drawing/2014/main" val="4017153920"/>
                    </a:ext>
                  </a:extLst>
                </a:gridCol>
                <a:gridCol w="1803990">
                  <a:extLst>
                    <a:ext uri="{9D8B030D-6E8A-4147-A177-3AD203B41FA5}">
                      <a16:colId xmlns:a16="http://schemas.microsoft.com/office/drawing/2014/main" val="2136591492"/>
                    </a:ext>
                  </a:extLst>
                </a:gridCol>
                <a:gridCol w="1225870">
                  <a:extLst>
                    <a:ext uri="{9D8B030D-6E8A-4147-A177-3AD203B41FA5}">
                      <a16:colId xmlns:a16="http://schemas.microsoft.com/office/drawing/2014/main" val="4184143531"/>
                    </a:ext>
                  </a:extLst>
                </a:gridCol>
                <a:gridCol w="1613041">
                  <a:extLst>
                    <a:ext uri="{9D8B030D-6E8A-4147-A177-3AD203B41FA5}">
                      <a16:colId xmlns:a16="http://schemas.microsoft.com/office/drawing/2014/main" val="850714638"/>
                    </a:ext>
                  </a:extLst>
                </a:gridCol>
              </a:tblGrid>
              <a:tr h="290858">
                <a:tc>
                  <a:txBody>
                    <a:bodyPr/>
                    <a:lstStyle/>
                    <a:p>
                      <a:pPr marL="0" marR="0">
                        <a:lnSpc>
                          <a:spcPct val="107000"/>
                        </a:lnSpc>
                        <a:spcBef>
                          <a:spcPts val="0"/>
                        </a:spcBef>
                        <a:spcAft>
                          <a:spcPts val="800"/>
                        </a:spcAft>
                      </a:pPr>
                      <a:r>
                        <a:rPr lang="en-US" sz="1800">
                          <a:effectLst/>
                        </a:rPr>
                        <a:t>STH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a:effectLst/>
                          <a:highlight>
                            <a:srgbClr val="FFFF00"/>
                          </a:highligh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8061943"/>
                  </a:ext>
                </a:extLst>
              </a:tr>
              <a:tr h="767542">
                <a:tc>
                  <a:txBody>
                    <a:bodyPr/>
                    <a:lstStyle/>
                    <a:p>
                      <a:pPr marL="0" marR="0">
                        <a:lnSpc>
                          <a:spcPct val="107000"/>
                        </a:lnSpc>
                        <a:spcBef>
                          <a:spcPts val="0"/>
                        </a:spcBef>
                        <a:spcAft>
                          <a:spcPts val="800"/>
                        </a:spcAft>
                      </a:pPr>
                      <a:r>
                        <a:rPr lang="en-US" sz="1800" dirty="0">
                          <a:effectLst/>
                        </a:rPr>
                        <a:t>Prevalence </a:t>
                      </a:r>
                      <a:r>
                        <a:rPr lang="en-US" sz="1800" dirty="0" err="1">
                          <a:effectLst/>
                        </a:rPr>
                        <a:t>d'infection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effectLst/>
                        </a:rPr>
                        <a:t>&lt;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effectLst/>
                        </a:rPr>
                        <a:t>≥ 2% et  &lt; 10% </a:t>
                      </a:r>
                    </a:p>
                    <a:p>
                      <a:pPr marL="0" marR="0" algn="just">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a:effectLst/>
                        </a:rPr>
                        <a:t>≥ 10 et  &lt; 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0"/>
                        </a:spcBef>
                        <a:spcAft>
                          <a:spcPts val="0"/>
                        </a:spcAft>
                      </a:pPr>
                      <a:r>
                        <a:rPr lang="en-US" sz="1600">
                          <a:effectLst/>
                        </a:rPr>
                        <a:t>≥ 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331044876"/>
                  </a:ext>
                </a:extLst>
              </a:tr>
              <a:tr h="899504">
                <a:tc>
                  <a:txBody>
                    <a:bodyPr/>
                    <a:lstStyle/>
                    <a:p>
                      <a:pPr marL="0" marR="0">
                        <a:lnSpc>
                          <a:spcPct val="107000"/>
                        </a:lnSpc>
                        <a:spcBef>
                          <a:spcPts val="0"/>
                        </a:spcBef>
                        <a:spcAft>
                          <a:spcPts val="800"/>
                        </a:spcAft>
                      </a:pPr>
                      <a:r>
                        <a:rPr lang="en-US" sz="1800" dirty="0" err="1">
                          <a:effectLst/>
                        </a:rPr>
                        <a:t>Fréquence</a:t>
                      </a:r>
                      <a:r>
                        <a:rPr lang="en-US" sz="1800" dirty="0">
                          <a:effectLst/>
                        </a:rPr>
                        <a:t> de PC </a:t>
                      </a:r>
                      <a:r>
                        <a:rPr lang="en-US" sz="1800" dirty="0" err="1">
                          <a:effectLst/>
                        </a:rPr>
                        <a:t>recommandée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dirty="0" err="1">
                          <a:effectLst/>
                        </a:rPr>
                        <a:t>Basés</a:t>
                      </a:r>
                      <a:r>
                        <a:rPr lang="en-US" sz="1600" dirty="0">
                          <a:effectLst/>
                        </a:rPr>
                        <a:t> sur des </a:t>
                      </a:r>
                      <a:r>
                        <a:rPr lang="en-US" sz="1600" dirty="0" err="1">
                          <a:effectLst/>
                        </a:rPr>
                        <a:t>événements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FR" sz="1600" dirty="0">
                          <a:effectLst/>
                        </a:rPr>
                        <a:t>Une fois tous les deux ans, en ciblant tous les groupes à risque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fr-FR" sz="1600" dirty="0">
                          <a:effectLst/>
                        </a:rPr>
                        <a:t>Une fois par an, en ciblant tous les groupes à risque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800"/>
                        </a:spcAft>
                      </a:pPr>
                      <a:r>
                        <a:rPr lang="fr-FR" sz="1600" dirty="0">
                          <a:effectLst/>
                        </a:rPr>
                        <a:t>Deux fois par an, en ciblant tous les groupes à risque</a:t>
                      </a:r>
                    </a:p>
                  </a:txBody>
                  <a:tcPr marL="68580" marR="68580" marT="0" marB="0"/>
                </a:tc>
                <a:tc hMerge="1">
                  <a:txBody>
                    <a:bodyPr/>
                    <a:lstStyle/>
                    <a:p>
                      <a:endParaRPr lang="en-US"/>
                    </a:p>
                  </a:txBody>
                  <a:tcPr/>
                </a:tc>
                <a:extLst>
                  <a:ext uri="{0D108BD9-81ED-4DB2-BD59-A6C34878D82A}">
                    <a16:rowId xmlns:a16="http://schemas.microsoft.com/office/drawing/2014/main" val="1749235439"/>
                  </a:ext>
                </a:extLst>
              </a:tr>
              <a:tr h="290858">
                <a:tc>
                  <a:txBody>
                    <a:bodyPr/>
                    <a:lstStyle/>
                    <a:p>
                      <a:pPr marL="0" marR="0">
                        <a:lnSpc>
                          <a:spcPct val="107000"/>
                        </a:lnSpc>
                        <a:spcBef>
                          <a:spcPts val="0"/>
                        </a:spcBef>
                        <a:spcAft>
                          <a:spcPts val="800"/>
                        </a:spcAft>
                      </a:pPr>
                      <a:r>
                        <a:rPr lang="en-US" sz="1800" dirty="0">
                          <a:effectLst/>
                        </a:rPr>
                        <a:t>SCH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0213687"/>
                  </a:ext>
                </a:extLst>
              </a:tr>
              <a:tr h="775574">
                <a:tc>
                  <a:txBody>
                    <a:bodyPr/>
                    <a:lstStyle/>
                    <a:p>
                      <a:pPr marL="0" marR="0" algn="just">
                        <a:lnSpc>
                          <a:spcPct val="107000"/>
                        </a:lnSpc>
                        <a:spcBef>
                          <a:spcPts val="0"/>
                        </a:spcBef>
                        <a:spcAft>
                          <a:spcPts val="0"/>
                        </a:spcAft>
                      </a:pPr>
                      <a:r>
                        <a:rPr lang="en-US" sz="1800">
                          <a:effectLst/>
                        </a:rPr>
                        <a:t>Prevalence of any intensity infection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0"/>
                        </a:spcBef>
                        <a:spcAft>
                          <a:spcPts val="0"/>
                        </a:spcAft>
                      </a:pPr>
                      <a:r>
                        <a:rPr lang="en-US" sz="1600" dirty="0">
                          <a:effectLst/>
                        </a:rPr>
                        <a:t>&lt; 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3">
                  <a:txBody>
                    <a:bodyPr/>
                    <a:lstStyle/>
                    <a:p>
                      <a:pPr marL="0" marR="0">
                        <a:lnSpc>
                          <a:spcPct val="107000"/>
                        </a:lnSpc>
                        <a:spcBef>
                          <a:spcPts val="0"/>
                        </a:spcBef>
                        <a:spcAft>
                          <a:spcPts val="800"/>
                        </a:spcAft>
                      </a:pPr>
                      <a:r>
                        <a:rPr lang="en-US" sz="1600" dirty="0">
                          <a:effectLst/>
                        </a:rPr>
                        <a:t>≥ 10%</a:t>
                      </a:r>
                      <a:r>
                        <a:rPr lang="en-US" sz="1600" baseline="30000" dirty="0">
                          <a:effectLst/>
                        </a:rPr>
                        <a:t>b</a:t>
                      </a:r>
                      <a:r>
                        <a:rPr lang="en-US" sz="1600" dirty="0">
                          <a:effectLst/>
                        </a:rPr>
                        <a:t>                                           ≥ 50%  </a:t>
                      </a:r>
                    </a:p>
                    <a:p>
                      <a:pPr marL="0" marR="0" algn="just">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5919009"/>
                  </a:ext>
                </a:extLst>
              </a:tr>
              <a:tr h="899504">
                <a:tc>
                  <a:txBody>
                    <a:bodyPr/>
                    <a:lstStyle/>
                    <a:p>
                      <a:pPr marL="0" marR="0" algn="just">
                        <a:lnSpc>
                          <a:spcPct val="107000"/>
                        </a:lnSpc>
                        <a:spcBef>
                          <a:spcPts val="0"/>
                        </a:spcBef>
                        <a:spcAft>
                          <a:spcPts val="0"/>
                        </a:spcAft>
                      </a:pPr>
                      <a:r>
                        <a:rPr lang="en-US" sz="1800" dirty="0" err="1">
                          <a:effectLst/>
                        </a:rPr>
                        <a:t>Fréquence</a:t>
                      </a:r>
                      <a:r>
                        <a:rPr lang="en-US" sz="1800" dirty="0">
                          <a:effectLst/>
                        </a:rPr>
                        <a:t> de PC </a:t>
                      </a:r>
                      <a:r>
                        <a:rPr lang="en-US" sz="1800" dirty="0" err="1">
                          <a:effectLst/>
                        </a:rPr>
                        <a:t>recommandée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0"/>
                        </a:spcBef>
                        <a:spcAft>
                          <a:spcPts val="0"/>
                        </a:spcAft>
                      </a:pPr>
                      <a:r>
                        <a:rPr lang="fr-FR" sz="1600" dirty="0">
                          <a:effectLst/>
                        </a:rPr>
                        <a:t>Maintenir ou réduire la fréquence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3">
                  <a:txBody>
                    <a:bodyPr/>
                    <a:lstStyle/>
                    <a:p>
                      <a:pPr marL="0" marR="0" algn="just">
                        <a:lnSpc>
                          <a:spcPct val="107000"/>
                        </a:lnSpc>
                        <a:spcBef>
                          <a:spcPts val="0"/>
                        </a:spcBef>
                        <a:spcAft>
                          <a:spcPts val="0"/>
                        </a:spcAft>
                      </a:pPr>
                      <a:r>
                        <a:rPr lang="en-US" sz="1600" dirty="0">
                          <a:effectLst/>
                        </a:rPr>
                        <a:t>Une </a:t>
                      </a:r>
                      <a:r>
                        <a:rPr lang="en-US" sz="1600" dirty="0" err="1">
                          <a:effectLst/>
                        </a:rPr>
                        <a:t>fois</a:t>
                      </a:r>
                      <a:r>
                        <a:rPr lang="en-US" sz="1600" dirty="0">
                          <a:effectLst/>
                        </a:rPr>
                        <a:t> par an                           Deux </a:t>
                      </a:r>
                      <a:r>
                        <a:rPr lang="en-US" sz="1600" dirty="0" err="1">
                          <a:effectLst/>
                        </a:rPr>
                        <a:t>fois</a:t>
                      </a:r>
                      <a:r>
                        <a:rPr lang="en-US" sz="1600" dirty="0">
                          <a:effectLst/>
                        </a:rPr>
                        <a:t> par an</a:t>
                      </a:r>
                    </a:p>
                    <a:p>
                      <a:pPr marL="0" marR="0" algn="just">
                        <a:lnSpc>
                          <a:spcPct val="107000"/>
                        </a:lnSpc>
                        <a:spcBef>
                          <a:spcPts val="0"/>
                        </a:spcBef>
                        <a:spcAft>
                          <a:spcPts val="0"/>
                        </a:spcAft>
                      </a:pPr>
                      <a:r>
                        <a:rPr lang="en-US" sz="1600" dirty="0">
                          <a:effectLst/>
                        </a:rPr>
                        <a:t> </a:t>
                      </a:r>
                    </a:p>
                    <a:p>
                      <a:pPr marL="0" marR="0" algn="just">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7325431"/>
                  </a:ext>
                </a:extLst>
              </a:tr>
            </a:tbl>
          </a:graphicData>
        </a:graphic>
      </p:graphicFrame>
    </p:spTree>
    <p:extLst>
      <p:ext uri="{BB962C8B-B14F-4D97-AF65-F5344CB8AC3E}">
        <p14:creationId xmlns:p14="http://schemas.microsoft.com/office/powerpoint/2010/main" val="338425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17</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23B802-58B1-DE93-7231-1725212944F7}"/>
              </a:ext>
            </a:extLst>
          </p:cNvPr>
          <p:cNvSpPr txBox="1">
            <a:spLocks/>
          </p:cNvSpPr>
          <p:nvPr/>
        </p:nvSpPr>
        <p:spPr>
          <a:xfrm>
            <a:off x="387415" y="2420888"/>
            <a:ext cx="11089231"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j-cs"/>
              </a:rPr>
              <a:t>Approches possibles pour la réalisation d'enquêtes en vue d'évaluations épidémiologiques de la STH/SCH </a:t>
            </a:r>
            <a:endParaRPr kumimoji="0" lang="en-US" sz="1200" b="1" i="0" u="none" strike="noStrike" kern="1200" cap="none" spc="0" normalizeH="0" baseline="0" noProof="0" dirty="0">
              <a:ln>
                <a:noFill/>
              </a:ln>
              <a:solidFill>
                <a:srgbClr val="002060"/>
              </a:solidFill>
              <a:effectLst/>
              <a:uLnTx/>
              <a:uFillTx/>
              <a:latin typeface="Calibri"/>
              <a:ea typeface="+mj-ea"/>
              <a:cs typeface="+mj-cs"/>
            </a:endParaRPr>
          </a:p>
        </p:txBody>
      </p:sp>
    </p:spTree>
    <p:extLst>
      <p:ext uri="{BB962C8B-B14F-4D97-AF65-F5344CB8AC3E}">
        <p14:creationId xmlns:p14="http://schemas.microsoft.com/office/powerpoint/2010/main" val="277607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18</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5F6C9B7-8243-A3B1-624A-5E5B998C567D}"/>
              </a:ext>
            </a:extLst>
          </p:cNvPr>
          <p:cNvGraphicFramePr>
            <a:graphicFrameLocks noGrp="1"/>
          </p:cNvGraphicFramePr>
          <p:nvPr>
            <p:extLst>
              <p:ext uri="{D42A27DB-BD31-4B8C-83A1-F6EECF244321}">
                <p14:modId xmlns:p14="http://schemas.microsoft.com/office/powerpoint/2010/main" val="487292359"/>
              </p:ext>
            </p:extLst>
          </p:nvPr>
        </p:nvGraphicFramePr>
        <p:xfrm>
          <a:off x="248271" y="0"/>
          <a:ext cx="11665296" cy="7766988"/>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2587100405"/>
                    </a:ext>
                  </a:extLst>
                </a:gridCol>
                <a:gridCol w="2952328">
                  <a:extLst>
                    <a:ext uri="{9D8B030D-6E8A-4147-A177-3AD203B41FA5}">
                      <a16:colId xmlns:a16="http://schemas.microsoft.com/office/drawing/2014/main" val="633619658"/>
                    </a:ext>
                  </a:extLst>
                </a:gridCol>
                <a:gridCol w="2767294">
                  <a:extLst>
                    <a:ext uri="{9D8B030D-6E8A-4147-A177-3AD203B41FA5}">
                      <a16:colId xmlns:a16="http://schemas.microsoft.com/office/drawing/2014/main" val="3490216529"/>
                    </a:ext>
                  </a:extLst>
                </a:gridCol>
                <a:gridCol w="4577522">
                  <a:extLst>
                    <a:ext uri="{9D8B030D-6E8A-4147-A177-3AD203B41FA5}">
                      <a16:colId xmlns:a16="http://schemas.microsoft.com/office/drawing/2014/main" val="3136584713"/>
                    </a:ext>
                  </a:extLst>
                </a:gridCol>
              </a:tblGrid>
              <a:tr h="332560">
                <a:tc>
                  <a:txBody>
                    <a:bodyPr/>
                    <a:lstStyle/>
                    <a:p>
                      <a:pPr marL="0" marR="0">
                        <a:lnSpc>
                          <a:spcPct val="107000"/>
                        </a:lnSpc>
                        <a:spcBef>
                          <a:spcPts val="0"/>
                        </a:spcBef>
                        <a:spcAft>
                          <a:spcPts val="600"/>
                        </a:spcAft>
                      </a:pPr>
                      <a:r>
                        <a:rPr lang="en-US" sz="1200" dirty="0" err="1">
                          <a:effectLst/>
                        </a:rPr>
                        <a:t>Methodes</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marL="0" marR="0">
                        <a:lnSpc>
                          <a:spcPct val="107000"/>
                        </a:lnSpc>
                        <a:spcBef>
                          <a:spcPts val="0"/>
                        </a:spcBef>
                        <a:spcAft>
                          <a:spcPts val="600"/>
                        </a:spcAft>
                      </a:pPr>
                      <a:r>
                        <a:rPr lang="en-US" sz="1200" dirty="0">
                          <a:effectLst/>
                        </a:rPr>
                        <a:t>Unite </a:t>
                      </a:r>
                      <a:r>
                        <a:rPr lang="en-US" sz="1200" dirty="0" err="1">
                          <a:effectLst/>
                        </a:rPr>
                        <a:t>dEvaluation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600"/>
                        </a:spcAft>
                      </a:pPr>
                      <a:r>
                        <a:rPr lang="en-US" sz="1200" dirty="0" err="1">
                          <a:effectLst/>
                        </a:rPr>
                        <a:t>Assomptions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600"/>
                        </a:spcAft>
                      </a:pPr>
                      <a:r>
                        <a:rPr lang="en-US" sz="1200">
                          <a:effectLst/>
                        </a:rPr>
                        <a:t>Indication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extLst>
                  <a:ext uri="{0D108BD9-81ED-4DB2-BD59-A6C34878D82A}">
                    <a16:rowId xmlns:a16="http://schemas.microsoft.com/office/drawing/2014/main" val="3999044583"/>
                  </a:ext>
                </a:extLst>
              </a:tr>
              <a:tr h="590019">
                <a:tc>
                  <a:txBody>
                    <a:bodyPr/>
                    <a:lstStyle/>
                    <a:p>
                      <a:pPr marL="0" marR="0">
                        <a:lnSpc>
                          <a:spcPct val="107000"/>
                        </a:lnSpc>
                        <a:spcBef>
                          <a:spcPts val="0"/>
                        </a:spcBef>
                        <a:spcAft>
                          <a:spcPts val="0"/>
                        </a:spcAft>
                      </a:pPr>
                      <a:r>
                        <a:rPr lang="fr-FR" sz="1200" dirty="0">
                          <a:effectLst/>
                        </a:rPr>
                        <a:t>Échantillonnage stratifié (avec ou sans grappes)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marL="0" marR="0">
                        <a:lnSpc>
                          <a:spcPct val="107000"/>
                        </a:lnSpc>
                        <a:spcBef>
                          <a:spcPts val="0"/>
                        </a:spcBef>
                        <a:spcAft>
                          <a:spcPts val="0"/>
                        </a:spcAft>
                      </a:pPr>
                      <a:r>
                        <a:rPr lang="fr-FR" sz="1200" dirty="0">
                          <a:effectLst/>
                        </a:rPr>
                        <a:t>Plusieurs UI dans les mêmes zones </a:t>
                      </a:r>
                      <a:r>
                        <a:rPr lang="fr-FR" sz="1200" dirty="0" err="1">
                          <a:effectLst/>
                        </a:rPr>
                        <a:t>écologiquesL'unité</a:t>
                      </a:r>
                      <a:r>
                        <a:rPr lang="fr-FR" sz="1200" dirty="0">
                          <a:effectLst/>
                        </a:rPr>
                        <a:t> d'évaluation est la strate, la prévalence est la moyenne des UI au sein de la strate.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L'épidémiologie de la STH/SCH est uniforme dans chaque strate de la zone étudiée.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Enquêtes de base dans des contextes où l'on dispose de peu d'informations sur l'épidémiologie des maladies.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extLst>
                  <a:ext uri="{0D108BD9-81ED-4DB2-BD59-A6C34878D82A}">
                    <a16:rowId xmlns:a16="http://schemas.microsoft.com/office/drawing/2014/main" val="3866229043"/>
                  </a:ext>
                </a:extLst>
              </a:tr>
              <a:tr h="789628">
                <a:tc>
                  <a:txBody>
                    <a:bodyPr/>
                    <a:lstStyle/>
                    <a:p>
                      <a:pPr marL="0" marR="0">
                        <a:lnSpc>
                          <a:spcPct val="107000"/>
                        </a:lnSpc>
                        <a:spcBef>
                          <a:spcPts val="0"/>
                        </a:spcBef>
                        <a:spcAft>
                          <a:spcPts val="0"/>
                        </a:spcAft>
                      </a:pPr>
                      <a:r>
                        <a:rPr lang="en-US" sz="1200" dirty="0" err="1">
                          <a:effectLst/>
                        </a:rPr>
                        <a:t>Enquête</a:t>
                      </a:r>
                      <a:r>
                        <a:rPr lang="en-US" sz="1200" dirty="0">
                          <a:effectLst/>
                        </a:rPr>
                        <a:t> </a:t>
                      </a:r>
                      <a:r>
                        <a:rPr lang="en-US" sz="1200" dirty="0" err="1">
                          <a:effectLst/>
                        </a:rPr>
                        <a:t>en</a:t>
                      </a:r>
                      <a:r>
                        <a:rPr lang="en-US" sz="1200" dirty="0">
                          <a:effectLst/>
                        </a:rPr>
                        <a:t> </a:t>
                      </a:r>
                      <a:r>
                        <a:rPr lang="en-US" sz="1200" dirty="0" err="1">
                          <a:effectLst/>
                        </a:rPr>
                        <a:t>grappe</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marL="0" marR="0">
                        <a:lnSpc>
                          <a:spcPct val="107000"/>
                        </a:lnSpc>
                        <a:spcBef>
                          <a:spcPts val="0"/>
                        </a:spcBef>
                        <a:spcAft>
                          <a:spcPts val="0"/>
                        </a:spcAft>
                      </a:pPr>
                      <a:r>
                        <a:rPr lang="fr-FR" sz="1200" dirty="0">
                          <a:effectLst/>
                        </a:rPr>
                        <a:t>UI (district, groupe de districts, zone écologique)L'unité de décision est l'UI (district, groupe de districts, zone écologique) avec une valeur de prévalence précise déterminée pour chaque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L'épidémiologie des STH/SCH est uniforme dans chaque 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Enquêtes de base sur les STH et la SCH</a:t>
                      </a:r>
                    </a:p>
                    <a:p>
                      <a:pPr marL="0" marR="0">
                        <a:lnSpc>
                          <a:spcPct val="107000"/>
                        </a:lnSpc>
                        <a:spcBef>
                          <a:spcPts val="0"/>
                        </a:spcBef>
                        <a:spcAft>
                          <a:spcPts val="0"/>
                        </a:spcAft>
                      </a:pPr>
                      <a:r>
                        <a:rPr lang="fr-FR" sz="1200" dirty="0">
                          <a:effectLst/>
                        </a:rPr>
                        <a:t>Pourraient être utilisées pour des évaluations d'impact reconnaissant un risque accru de </a:t>
                      </a:r>
                      <a:r>
                        <a:rPr lang="fr-FR" sz="1200" dirty="0" err="1">
                          <a:effectLst/>
                        </a:rPr>
                        <a:t>sous-traitement</a:t>
                      </a:r>
                      <a:r>
                        <a:rPr lang="fr-FR" sz="1200" dirty="0">
                          <a:effectLst/>
                        </a:rPr>
                        <a:t> ou de surtraitement en raison de l'hétérogénéité.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extLst>
                  <a:ext uri="{0D108BD9-81ED-4DB2-BD59-A6C34878D82A}">
                    <a16:rowId xmlns:a16="http://schemas.microsoft.com/office/drawing/2014/main" val="2756861443"/>
                  </a:ext>
                </a:extLst>
              </a:tr>
              <a:tr h="590019">
                <a:tc>
                  <a:txBody>
                    <a:bodyPr/>
                    <a:lstStyle/>
                    <a:p>
                      <a:pPr marL="0" marR="0">
                        <a:lnSpc>
                          <a:spcPct val="107000"/>
                        </a:lnSpc>
                        <a:spcBef>
                          <a:spcPts val="0"/>
                        </a:spcBef>
                        <a:spcAft>
                          <a:spcPts val="0"/>
                        </a:spcAft>
                      </a:pPr>
                      <a:r>
                        <a:rPr lang="en-US" sz="1200" dirty="0">
                          <a:effectLst/>
                        </a:rPr>
                        <a:t>LQAS</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marL="0" marR="0">
                        <a:lnSpc>
                          <a:spcPct val="107000"/>
                        </a:lnSpc>
                        <a:spcBef>
                          <a:spcPts val="0"/>
                        </a:spcBef>
                        <a:spcAft>
                          <a:spcPts val="0"/>
                        </a:spcAft>
                      </a:pPr>
                      <a:r>
                        <a:rPr lang="fr-FR" sz="1200" dirty="0">
                          <a:effectLst/>
                        </a:rPr>
                        <a:t>Plusieurs UI dans les mêmes zones écologiques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L'épidémiologie de la STH/SCH est uniforme dans chaque strate de la zone étudiée.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Peut convenir pour déterminer où la PC est nécessaire à l'aide d'un seuil de prévalence. Il faudrait l'adapter à un seuil d'intensité pour l'utiliser dans la validation de l'EPHP.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extLst>
                  <a:ext uri="{0D108BD9-81ED-4DB2-BD59-A6C34878D82A}">
                    <a16:rowId xmlns:a16="http://schemas.microsoft.com/office/drawing/2014/main" val="2662639497"/>
                  </a:ext>
                </a:extLst>
              </a:tr>
              <a:tr h="1188846">
                <a:tc>
                  <a:txBody>
                    <a:bodyPr/>
                    <a:lstStyle/>
                    <a:p>
                      <a:pPr marL="0" marR="0">
                        <a:lnSpc>
                          <a:spcPct val="107000"/>
                        </a:lnSpc>
                        <a:spcBef>
                          <a:spcPts val="0"/>
                        </a:spcBef>
                        <a:spcAft>
                          <a:spcPts val="0"/>
                        </a:spcAft>
                      </a:pPr>
                      <a:r>
                        <a:rPr lang="en-US" sz="1200" dirty="0">
                          <a:effectLst/>
                        </a:rPr>
                        <a:t>Surveillance </a:t>
                      </a:r>
                      <a:r>
                        <a:rPr lang="en-US" sz="1200" dirty="0" err="1">
                          <a:effectLst/>
                        </a:rPr>
                        <a:t>sentinelle</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marL="0" marR="0">
                        <a:lnSpc>
                          <a:spcPct val="107000"/>
                        </a:lnSpc>
                        <a:spcBef>
                          <a:spcPts val="0"/>
                        </a:spcBef>
                        <a:spcAft>
                          <a:spcPts val="0"/>
                        </a:spcAft>
                      </a:pPr>
                      <a:r>
                        <a:rPr lang="fr-FR" sz="1200" dirty="0">
                          <a:effectLst/>
                        </a:rPr>
                        <a:t>Plusieurs UI dans les mêmes zones écologiques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Les changements dans l'épidémiologie de la SCH et des STH survenant dans les sites sentinelles sont similaires aux changements dans la zone que les sentinelles représentent.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Convient mieux au suivi de routine des programmes ; peut jouer un rôle dans la surveillance après avoir réduit la fréquence des PC ; et la surveillance post-validation parallèlement à d'autres activités de surveillance active.</a:t>
                      </a:r>
                    </a:p>
                    <a:p>
                      <a:pPr marL="0" marR="0">
                        <a:lnSpc>
                          <a:spcPct val="107000"/>
                        </a:lnSpc>
                        <a:spcBef>
                          <a:spcPts val="0"/>
                        </a:spcBef>
                        <a:spcAft>
                          <a:spcPts val="0"/>
                        </a:spcAft>
                      </a:pPr>
                      <a:r>
                        <a:rPr lang="fr-FR" sz="1200" dirty="0">
                          <a:effectLst/>
                        </a:rPr>
                        <a:t>Donne une indication générale de l'évolution de l'infection, mais ne tient pas compte de l'hétérogénéité spatiale de l'infection.</a:t>
                      </a:r>
                    </a:p>
                    <a:p>
                      <a:pPr marL="0" marR="0">
                        <a:lnSpc>
                          <a:spcPct val="107000"/>
                        </a:lnSpc>
                        <a:spcBef>
                          <a:spcPts val="0"/>
                        </a:spcBef>
                        <a:spcAft>
                          <a:spcPts val="0"/>
                        </a:spcAft>
                      </a:pPr>
                      <a:r>
                        <a:rPr lang="fr-FR" sz="1200" dirty="0">
                          <a:effectLst/>
                        </a:rPr>
                        <a:t>Ne convient pas pour les décisions de traitement au niveau de l'UI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extLst>
                  <a:ext uri="{0D108BD9-81ED-4DB2-BD59-A6C34878D82A}">
                    <a16:rowId xmlns:a16="http://schemas.microsoft.com/office/drawing/2014/main" val="2427040121"/>
                  </a:ext>
                </a:extLst>
              </a:tr>
              <a:tr h="1388455">
                <a:tc>
                  <a:txBody>
                    <a:bodyPr/>
                    <a:lstStyle/>
                    <a:p>
                      <a:pPr marL="0" marR="0">
                        <a:lnSpc>
                          <a:spcPct val="107000"/>
                        </a:lnSpc>
                        <a:spcBef>
                          <a:spcPts val="0"/>
                        </a:spcBef>
                        <a:spcAft>
                          <a:spcPts val="0"/>
                        </a:spcAft>
                      </a:pPr>
                      <a:r>
                        <a:rPr lang="fr-FR" sz="1200" dirty="0">
                          <a:effectLst/>
                        </a:rPr>
                        <a:t>Échantillonnage géostatistique basé sur un modèle</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La méthode fournit une surface de prévalence à l'échelle d'un pays, d'une région, jusqu'à l'UI et la sous-UI en fonction de la manière dont l'enquête a été conçue. </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Les informations disponibles peuvent être utilisées pour identifier les écoles ou les communautés les plus informatives dans lesquelles mener l'enquête.</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Elle peut être utilisée pour l'évaluation de base, pour déterminer où la PC est nécessaire et pour l'évaluation de l'impact. Les estimations peuvent être plus sûres lorsque la qualité et la quantité des données épidémiologiques de base et des données d'intervention sont suffisantes. Un cadre d'échantillonnage géoréférencé est disponible (c'est-à-dire que l'emplacement de tous les villages/écoles est connu).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extLst>
                  <a:ext uri="{0D108BD9-81ED-4DB2-BD59-A6C34878D82A}">
                    <a16:rowId xmlns:a16="http://schemas.microsoft.com/office/drawing/2014/main" val="2490739391"/>
                  </a:ext>
                </a:extLst>
              </a:tr>
              <a:tr h="989237">
                <a:tc>
                  <a:txBody>
                    <a:bodyPr/>
                    <a:lstStyle/>
                    <a:p>
                      <a:pPr marL="0" marR="0">
                        <a:lnSpc>
                          <a:spcPct val="107000"/>
                        </a:lnSpc>
                        <a:spcBef>
                          <a:spcPts val="0"/>
                        </a:spcBef>
                        <a:spcAft>
                          <a:spcPts val="0"/>
                        </a:spcAft>
                      </a:pPr>
                      <a:r>
                        <a:rPr lang="en-US" sz="1200" dirty="0">
                          <a:effectLst/>
                        </a:rPr>
                        <a:t>Evaluation pratique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en-US" sz="1200">
                          <a:effectLst/>
                        </a:rPr>
                        <a:t>IU (e.g. district)</a:t>
                      </a:r>
                    </a:p>
                    <a:p>
                      <a:pPr marL="0" marR="0">
                        <a:lnSpc>
                          <a:spcPct val="107000"/>
                        </a:lnSpc>
                        <a:spcBef>
                          <a:spcPts val="0"/>
                        </a:spcBef>
                        <a:spcAft>
                          <a:spcPts val="0"/>
                        </a:spcAft>
                      </a:pPr>
                      <a:r>
                        <a:rPr lang="en-US" sz="1200">
                          <a:effectLst/>
                        </a:rPr>
                        <a:t>Decision unit: sub-IU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Approprié pour les contextes où les données sont rares ou lorsque les données historiques ou environnementales et les connaissances sur les facteurs de risque locaux suggèrent que la prévalence peut être universellement faible ou élevée (par rapport au seuil de 10 %).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Peut être utilisé pour des évaluations de base ou d'impact pour les SCH.</a:t>
                      </a:r>
                    </a:p>
                    <a:p>
                      <a:pPr marL="0" marR="0">
                        <a:lnSpc>
                          <a:spcPct val="107000"/>
                        </a:lnSpc>
                        <a:spcBef>
                          <a:spcPts val="0"/>
                        </a:spcBef>
                        <a:spcAft>
                          <a:spcPts val="0"/>
                        </a:spcAft>
                      </a:pPr>
                      <a:r>
                        <a:rPr lang="fr-FR" sz="1200" dirty="0">
                          <a:effectLst/>
                        </a:rPr>
                        <a:t>Peut également être utilisé pour les STH  en cas de </a:t>
                      </a:r>
                      <a:r>
                        <a:rPr lang="fr-FR" sz="1200" dirty="0" err="1">
                          <a:effectLst/>
                        </a:rPr>
                        <a:t>co</a:t>
                      </a:r>
                      <a:r>
                        <a:rPr lang="fr-FR" sz="1200" dirty="0">
                          <a:effectLst/>
                        </a:rPr>
                        <a:t>-endémicité avec la SCH.</a:t>
                      </a:r>
                    </a:p>
                    <a:p>
                      <a:pPr marL="0" marR="0">
                        <a:lnSpc>
                          <a:spcPct val="107000"/>
                        </a:lnSpc>
                        <a:spcBef>
                          <a:spcPts val="0"/>
                        </a:spcBef>
                        <a:spcAft>
                          <a:spcPts val="0"/>
                        </a:spcAft>
                      </a:pPr>
                      <a:r>
                        <a:rPr lang="fr-FR" sz="1200" dirty="0">
                          <a:effectLst/>
                        </a:rPr>
                        <a:t>Destiné à la prise de décision en matière de SCH autour d'un seuil de prévalence de 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extLst>
                  <a:ext uri="{0D108BD9-81ED-4DB2-BD59-A6C34878D82A}">
                    <a16:rowId xmlns:a16="http://schemas.microsoft.com/office/drawing/2014/main" val="2113841714"/>
                  </a:ext>
                </a:extLst>
              </a:tr>
              <a:tr h="989237">
                <a:tc>
                  <a:txBody>
                    <a:bodyPr/>
                    <a:lstStyle/>
                    <a:p>
                      <a:pPr marL="0" marR="0">
                        <a:lnSpc>
                          <a:spcPct val="107000"/>
                        </a:lnSpc>
                        <a:spcBef>
                          <a:spcPts val="0"/>
                        </a:spcBef>
                        <a:spcAft>
                          <a:spcPts val="0"/>
                        </a:spcAft>
                      </a:pPr>
                      <a:r>
                        <a:rPr lang="en-US" sz="1200" dirty="0" err="1">
                          <a:effectLst/>
                        </a:rPr>
                        <a:t>Évaluation</a:t>
                      </a:r>
                      <a:r>
                        <a:rPr lang="en-US" sz="1200" dirty="0">
                          <a:effectLst/>
                        </a:rPr>
                        <a:t> de </a:t>
                      </a:r>
                      <a:r>
                        <a:rPr lang="en-US" sz="1200" dirty="0" err="1">
                          <a:effectLst/>
                        </a:rPr>
                        <a:t>précision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en-US" sz="1200">
                          <a:effectLst/>
                        </a:rPr>
                        <a:t>Sub-IU (e.g. sub-district)</a:t>
                      </a:r>
                    </a:p>
                    <a:p>
                      <a:pPr marL="0" marR="0">
                        <a:lnSpc>
                          <a:spcPct val="107000"/>
                        </a:lnSpc>
                        <a:spcBef>
                          <a:spcPts val="0"/>
                        </a:spcBef>
                        <a:spcAft>
                          <a:spcPts val="0"/>
                        </a:spcAft>
                      </a:pPr>
                      <a:r>
                        <a:rPr lang="en-US" sz="1200">
                          <a:effectLst/>
                        </a:rPr>
                        <a:t>Decision unit:</a:t>
                      </a:r>
                    </a:p>
                    <a:p>
                      <a:pPr marL="0" marR="0">
                        <a:lnSpc>
                          <a:spcPct val="107000"/>
                        </a:lnSpc>
                        <a:spcBef>
                          <a:spcPts val="0"/>
                        </a:spcBef>
                        <a:spcAft>
                          <a:spcPts val="0"/>
                        </a:spcAft>
                      </a:pPr>
                      <a:r>
                        <a:rPr lang="en-US" sz="1200">
                          <a:effectLst/>
                        </a:rPr>
                        <a:t>sub-IU</a:t>
                      </a:r>
                    </a:p>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Il convient de l'utiliser au niveau du sous-district dans les contextes où la prévalence des SCH devrait varier autour du seuil de 10 %.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marL="0" marR="0">
                        <a:lnSpc>
                          <a:spcPct val="107000"/>
                        </a:lnSpc>
                        <a:spcBef>
                          <a:spcPts val="0"/>
                        </a:spcBef>
                        <a:spcAft>
                          <a:spcPts val="0"/>
                        </a:spcAft>
                      </a:pPr>
                      <a:r>
                        <a:rPr lang="fr-FR" sz="1200" dirty="0">
                          <a:effectLst/>
                        </a:rPr>
                        <a:t>Convient aux évaluations de base et </a:t>
                      </a:r>
                      <a:r>
                        <a:rPr lang="fr-FR" sz="1200">
                          <a:effectLst/>
                        </a:rPr>
                        <a:t>d'impact des SCH</a:t>
                      </a:r>
                      <a:r>
                        <a:rPr lang="fr-FR" sz="1200" dirty="0">
                          <a:effectLst/>
                        </a:rPr>
                        <a:t>.</a:t>
                      </a:r>
                    </a:p>
                    <a:p>
                      <a:pPr marL="0" marR="0">
                        <a:lnSpc>
                          <a:spcPct val="107000"/>
                        </a:lnSpc>
                        <a:spcBef>
                          <a:spcPts val="0"/>
                        </a:spcBef>
                        <a:spcAft>
                          <a:spcPts val="0"/>
                        </a:spcAft>
                      </a:pPr>
                      <a:r>
                        <a:rPr lang="fr-FR" sz="1200" dirty="0">
                          <a:effectLst/>
                        </a:rPr>
                        <a:t>Destiné à la prise de décision en matière de PPB autour d'un seuil de prévalence de 10 %.Pourrait également être utilisée pour une évaluation intégrée STH-SCH. Pourrait servir de référence si elle est utilisée dans le cadre de la SPPA.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extLst>
                  <a:ext uri="{0D108BD9-81ED-4DB2-BD59-A6C34878D82A}">
                    <a16:rowId xmlns:a16="http://schemas.microsoft.com/office/drawing/2014/main" val="1996519231"/>
                  </a:ext>
                </a:extLst>
              </a:tr>
            </a:tbl>
          </a:graphicData>
        </a:graphic>
      </p:graphicFrame>
    </p:spTree>
    <p:extLst>
      <p:ext uri="{BB962C8B-B14F-4D97-AF65-F5344CB8AC3E}">
        <p14:creationId xmlns:p14="http://schemas.microsoft.com/office/powerpoint/2010/main" val="387287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82709" y="476672"/>
            <a:ext cx="599821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j-ea"/>
                <a:cs typeface="+mj-cs"/>
              </a:rPr>
              <a:t>Decision tree for frequency of PC distribution for STH and assessments </a:t>
            </a:r>
          </a:p>
        </p:txBody>
      </p:sp>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19</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diagram of a computer program&#10;&#10;Description automatically generated">
            <a:extLst>
              <a:ext uri="{FF2B5EF4-FFF2-40B4-BE49-F238E27FC236}">
                <a16:creationId xmlns:a16="http://schemas.microsoft.com/office/drawing/2014/main" id="{44D46581-7B7E-BF01-6824-A48A7DCF3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357" y="404664"/>
            <a:ext cx="5998210" cy="5748655"/>
          </a:xfrm>
          <a:prstGeom prst="rect">
            <a:avLst/>
          </a:prstGeom>
        </p:spPr>
      </p:pic>
      <p:sp>
        <p:nvSpPr>
          <p:cNvPr id="11" name="TextBox 10">
            <a:extLst>
              <a:ext uri="{FF2B5EF4-FFF2-40B4-BE49-F238E27FC236}">
                <a16:creationId xmlns:a16="http://schemas.microsoft.com/office/drawing/2014/main" id="{65804495-2190-5701-24F5-51306E806447}"/>
              </a:ext>
            </a:extLst>
          </p:cNvPr>
          <p:cNvSpPr txBox="1"/>
          <p:nvPr/>
        </p:nvSpPr>
        <p:spPr>
          <a:xfrm>
            <a:off x="1040359" y="5866899"/>
            <a:ext cx="5457178" cy="414344"/>
          </a:xfrm>
          <a:prstGeom prst="rect">
            <a:avLst/>
          </a:prstGeom>
          <a:noFill/>
        </p:spPr>
        <p:txBody>
          <a:bodyPr wrap="square">
            <a:spAutoFit/>
          </a:bodyPr>
          <a:lstStyle/>
          <a:p>
            <a:pPr fontAlgn="base">
              <a:lnSpc>
                <a:spcPct val="107000"/>
              </a:lnSpc>
            </a:pPr>
            <a:r>
              <a:rPr lang="en-US" sz="1000" b="1" dirty="0">
                <a:solidFill>
                  <a:srgbClr val="000000">
                    <a:lumMod val="95000"/>
                    <a:lumOff val="5000"/>
                  </a:srgbClr>
                </a:solidFill>
                <a:ea typeface="Calibri" panose="020F0502020204030204" pitchFamily="34" charset="0"/>
                <a:cs typeface="Times New Roman" panose="02020603050405020304" pitchFamily="18" charset="0"/>
              </a:rPr>
              <a:t>* PC targeting entire age groups may be suspended, but distribution may continue in appropriate settings (e.g., selected child-health visits, selected school years, or at antenatal care visits)</a:t>
            </a:r>
            <a:endParaRPr lang="en-US" sz="1100" b="1" dirty="0">
              <a:solidFill>
                <a:srgbClr val="000000">
                  <a:lumMod val="95000"/>
                  <a:lumOff val="5000"/>
                </a:srgb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44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4287-C5EF-41BE-AED0-140DA29E5444}"/>
              </a:ext>
            </a:extLst>
          </p:cNvPr>
          <p:cNvSpPr>
            <a:spLocks noGrp="1"/>
          </p:cNvSpPr>
          <p:nvPr>
            <p:ph type="title"/>
          </p:nvPr>
        </p:nvSpPr>
        <p:spPr>
          <a:xfrm>
            <a:off x="1231508" y="0"/>
            <a:ext cx="9698822" cy="1238270"/>
          </a:xfrm>
        </p:spPr>
        <p:txBody>
          <a:bodyPr>
            <a:normAutofit fontScale="90000"/>
          </a:bodyPr>
          <a:lstStyle/>
          <a:p>
            <a:br>
              <a:rPr lang="en-US" sz="2540" dirty="0"/>
            </a:br>
            <a:br>
              <a:rPr lang="en-US" sz="3265" b="1" dirty="0">
                <a:latin typeface="Calibri" panose="020F0502020204030204" pitchFamily="34" charset="0"/>
              </a:rPr>
            </a:br>
            <a:endParaRPr lang="en-US" sz="3265" dirty="0"/>
          </a:p>
        </p:txBody>
      </p:sp>
      <p:sp>
        <p:nvSpPr>
          <p:cNvPr id="5" name="TextBox 4">
            <a:extLst>
              <a:ext uri="{FF2B5EF4-FFF2-40B4-BE49-F238E27FC236}">
                <a16:creationId xmlns:a16="http://schemas.microsoft.com/office/drawing/2014/main" id="{13566D11-6EB0-1B40-6B8B-094B9AFE56E4}"/>
              </a:ext>
            </a:extLst>
          </p:cNvPr>
          <p:cNvSpPr txBox="1"/>
          <p:nvPr/>
        </p:nvSpPr>
        <p:spPr>
          <a:xfrm flipH="1">
            <a:off x="896343" y="134544"/>
            <a:ext cx="10945216" cy="954107"/>
          </a:xfrm>
          <a:prstGeom prst="rect">
            <a:avLst/>
          </a:prstGeom>
          <a:noFill/>
        </p:spPr>
        <p:txBody>
          <a:bodyPr wrap="square" rtlCol="0">
            <a:spAutoFit/>
          </a:bodyPr>
          <a:lstStyle/>
          <a:p>
            <a:r>
              <a:rPr lang="fr-FR" sz="2800" b="1" dirty="0">
                <a:solidFill>
                  <a:srgbClr val="002060"/>
                </a:solidFill>
              </a:rPr>
              <a:t>Cibles de la feuille de route 2030 sur les MTN, pour la schistosomiase et les STH </a:t>
            </a:r>
            <a:endParaRPr lang="en-US" sz="2800" b="1" dirty="0">
              <a:solidFill>
                <a:srgbClr val="002060"/>
              </a:solidFill>
            </a:endParaRPr>
          </a:p>
        </p:txBody>
      </p:sp>
      <p:graphicFrame>
        <p:nvGraphicFramePr>
          <p:cNvPr id="4" name="Table 3">
            <a:extLst>
              <a:ext uri="{FF2B5EF4-FFF2-40B4-BE49-F238E27FC236}">
                <a16:creationId xmlns:a16="http://schemas.microsoft.com/office/drawing/2014/main" id="{6741BCC6-0790-A31A-7930-5E684AB2B709}"/>
              </a:ext>
            </a:extLst>
          </p:cNvPr>
          <p:cNvGraphicFramePr>
            <a:graphicFrameLocks noGrp="1"/>
          </p:cNvGraphicFramePr>
          <p:nvPr>
            <p:extLst>
              <p:ext uri="{D42A27DB-BD31-4B8C-83A1-F6EECF244321}">
                <p14:modId xmlns:p14="http://schemas.microsoft.com/office/powerpoint/2010/main" val="3936349916"/>
              </p:ext>
            </p:extLst>
          </p:nvPr>
        </p:nvGraphicFramePr>
        <p:xfrm>
          <a:off x="464295" y="1054672"/>
          <a:ext cx="11521282" cy="5763052"/>
        </p:xfrm>
        <a:graphic>
          <a:graphicData uri="http://schemas.openxmlformats.org/drawingml/2006/table">
            <a:tbl>
              <a:tblPr firstRow="1" firstCol="1" bandRow="1">
                <a:tableStyleId>{5C22544A-7EE6-4342-B048-85BDC9FD1C3A}</a:tableStyleId>
              </a:tblPr>
              <a:tblGrid>
                <a:gridCol w="1724119">
                  <a:extLst>
                    <a:ext uri="{9D8B030D-6E8A-4147-A177-3AD203B41FA5}">
                      <a16:colId xmlns:a16="http://schemas.microsoft.com/office/drawing/2014/main" val="2161938712"/>
                    </a:ext>
                  </a:extLst>
                </a:gridCol>
                <a:gridCol w="5683850">
                  <a:extLst>
                    <a:ext uri="{9D8B030D-6E8A-4147-A177-3AD203B41FA5}">
                      <a16:colId xmlns:a16="http://schemas.microsoft.com/office/drawing/2014/main" val="1333851873"/>
                    </a:ext>
                  </a:extLst>
                </a:gridCol>
                <a:gridCol w="4113313">
                  <a:extLst>
                    <a:ext uri="{9D8B030D-6E8A-4147-A177-3AD203B41FA5}">
                      <a16:colId xmlns:a16="http://schemas.microsoft.com/office/drawing/2014/main" val="4173523972"/>
                    </a:ext>
                  </a:extLst>
                </a:gridCol>
              </a:tblGrid>
              <a:tr h="817124">
                <a:tc>
                  <a:txBody>
                    <a:bodyPr/>
                    <a:lstStyle/>
                    <a:p>
                      <a:pPr marL="0" marR="0">
                        <a:lnSpc>
                          <a:spcPct val="107000"/>
                        </a:lnSpc>
                        <a:spcBef>
                          <a:spcPts val="0"/>
                        </a:spcBef>
                        <a:spcAft>
                          <a:spcPts val="600"/>
                        </a:spcAft>
                      </a:pPr>
                      <a:r>
                        <a:rPr lang="en-US" sz="1800" dirty="0">
                          <a:effectLst/>
                        </a:rPr>
                        <a:t>Maladies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201" marR="62201" marT="0" marB="0">
                    <a:solidFill>
                      <a:srgbClr val="4189DD"/>
                    </a:solidFill>
                  </a:tcPr>
                </a:tc>
                <a:tc>
                  <a:txBody>
                    <a:bodyPr/>
                    <a:lstStyle/>
                    <a:p>
                      <a:pPr marL="0" marR="0">
                        <a:lnSpc>
                          <a:spcPct val="107000"/>
                        </a:lnSpc>
                        <a:spcBef>
                          <a:spcPts val="0"/>
                        </a:spcBef>
                        <a:spcAft>
                          <a:spcPts val="600"/>
                        </a:spcAft>
                      </a:pPr>
                      <a:r>
                        <a:rPr lang="en-US" sz="1800" dirty="0" err="1">
                          <a:effectLst/>
                        </a:rPr>
                        <a:t>Objectifs</a:t>
                      </a:r>
                      <a:r>
                        <a:rPr lang="en-US" sz="1800" dirty="0">
                          <a:effectLst/>
                        </a:rPr>
                        <a:t> </a:t>
                      </a:r>
                      <a:r>
                        <a:rPr lang="en-US" sz="1800" dirty="0" err="1">
                          <a:effectLst/>
                        </a:rPr>
                        <a:t>mondiaux</a:t>
                      </a:r>
                      <a:r>
                        <a:rPr lang="en-US" sz="1800" dirty="0">
                          <a:effectLst/>
                        </a:rPr>
                        <a:t> 2030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201" marR="62201" marT="0" marB="0">
                    <a:solidFill>
                      <a:srgbClr val="4189DD"/>
                    </a:solidFill>
                  </a:tcPr>
                </a:tc>
                <a:tc>
                  <a:txBody>
                    <a:bodyPr/>
                    <a:lstStyle/>
                    <a:p>
                      <a:pPr marL="0" marR="0">
                        <a:lnSpc>
                          <a:spcPct val="107000"/>
                        </a:lnSpc>
                        <a:spcBef>
                          <a:spcPts val="0"/>
                        </a:spcBef>
                        <a:spcAft>
                          <a:spcPts val="600"/>
                        </a:spcAft>
                      </a:pPr>
                      <a:r>
                        <a:rPr lang="fr-FR" sz="1800" dirty="0">
                          <a:effectLst/>
                        </a:rPr>
                        <a:t>Seuils pour déclarer que l'infection est éliminée en tant que problème de santé publique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201" marR="62201" marT="0" marB="0">
                    <a:solidFill>
                      <a:srgbClr val="4189DD"/>
                    </a:solidFill>
                  </a:tcPr>
                </a:tc>
                <a:extLst>
                  <a:ext uri="{0D108BD9-81ED-4DB2-BD59-A6C34878D82A}">
                    <a16:rowId xmlns:a16="http://schemas.microsoft.com/office/drawing/2014/main" val="2677908551"/>
                  </a:ext>
                </a:extLst>
              </a:tr>
              <a:tr h="3888172">
                <a:tc>
                  <a:txBody>
                    <a:bodyPr/>
                    <a:lstStyle/>
                    <a:p>
                      <a:pPr marL="0" marR="0">
                        <a:lnSpc>
                          <a:spcPct val="107000"/>
                        </a:lnSpc>
                        <a:spcBef>
                          <a:spcPts val="0"/>
                        </a:spcBef>
                        <a:spcAft>
                          <a:spcPts val="600"/>
                        </a:spcAft>
                      </a:pPr>
                      <a:r>
                        <a:rPr lang="en-US" sz="1800" dirty="0">
                          <a:solidFill>
                            <a:schemeClr val="tx1"/>
                          </a:solidFill>
                          <a:effectLst/>
                        </a:rPr>
                        <a:t>Helminthiases </a:t>
                      </a:r>
                      <a:r>
                        <a:rPr lang="en-US" sz="1800" dirty="0" err="1">
                          <a:solidFill>
                            <a:schemeClr val="tx1"/>
                          </a:solidFill>
                          <a:effectLst/>
                        </a:rPr>
                        <a:t>transmissibles</a:t>
                      </a:r>
                      <a:r>
                        <a:rPr lang="en-US" sz="1800" dirty="0">
                          <a:solidFill>
                            <a:schemeClr val="tx1"/>
                          </a:solidFill>
                          <a:effectLst/>
                        </a:rPr>
                        <a:t> par le sol (STH)</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1" marR="62201" marT="0" marB="0">
                    <a:noFill/>
                  </a:tcPr>
                </a:tc>
                <a:tc>
                  <a:txBody>
                    <a:bodyPr/>
                    <a:lstStyle/>
                    <a:p>
                      <a:pPr marL="0" marR="0" indent="0">
                        <a:lnSpc>
                          <a:spcPct val="107000"/>
                        </a:lnSpc>
                        <a:spcBef>
                          <a:spcPts val="0"/>
                        </a:spcBef>
                        <a:spcAft>
                          <a:spcPts val="600"/>
                        </a:spcAft>
                        <a:buFontTx/>
                        <a:buNone/>
                      </a:pPr>
                      <a:r>
                        <a:rPr lang="fr-FR" sz="1800" dirty="0">
                          <a:effectLst/>
                        </a:rPr>
                        <a:t>- Éliminer la maladie en tant que problème de santé publique chez les enfants dans 96 des 101 pays actuellement endémiques. </a:t>
                      </a:r>
                    </a:p>
                    <a:p>
                      <a:pPr marL="342900" marR="0" indent="-342900">
                        <a:lnSpc>
                          <a:spcPct val="107000"/>
                        </a:lnSpc>
                        <a:spcBef>
                          <a:spcPts val="0"/>
                        </a:spcBef>
                        <a:spcAft>
                          <a:spcPts val="600"/>
                        </a:spcAft>
                        <a:buFontTx/>
                        <a:buChar char="-"/>
                      </a:pPr>
                      <a:r>
                        <a:rPr lang="fr-FR" sz="1800" dirty="0">
                          <a:effectLst/>
                        </a:rPr>
                        <a:t>Mettre en place un programme efficace pour administrer des vermifuges aux femmes en âge de procréer quand elles sont en contact avec les services de santé. </a:t>
                      </a:r>
                    </a:p>
                    <a:p>
                      <a:pPr marL="342900" marR="0" indent="-342900">
                        <a:lnSpc>
                          <a:spcPct val="107000"/>
                        </a:lnSpc>
                        <a:spcBef>
                          <a:spcPts val="0"/>
                        </a:spcBef>
                        <a:spcAft>
                          <a:spcPts val="600"/>
                        </a:spcAft>
                        <a:buFontTx/>
                        <a:buChar char="-"/>
                      </a:pPr>
                      <a:r>
                        <a:rPr lang="fr-FR" sz="1800" dirty="0">
                          <a:effectLst/>
                        </a:rPr>
                        <a:t>Éliminer la maladie en tant que problème de santé publique chez les enfants d'âge scolaire dans les 78 pays endémiques.</a:t>
                      </a:r>
                    </a:p>
                    <a:p>
                      <a:pPr marL="342900" marR="0" indent="-342900">
                        <a:lnSpc>
                          <a:spcPct val="107000"/>
                        </a:lnSpc>
                        <a:spcBef>
                          <a:spcPts val="0"/>
                        </a:spcBef>
                        <a:spcAft>
                          <a:spcPts val="600"/>
                        </a:spcAft>
                        <a:buFontTx/>
                        <a:buChar char="-"/>
                      </a:pPr>
                      <a:endParaRPr lang="fr-FR" sz="1800" dirty="0">
                        <a:effectLst/>
                      </a:endParaRPr>
                    </a:p>
                  </a:txBody>
                  <a:tcPr marL="62201" marR="62201" marT="0" marB="0">
                    <a:solidFill>
                      <a:schemeClr val="bg1"/>
                    </a:solidFill>
                  </a:tcPr>
                </a:tc>
                <a:tc>
                  <a:txBody>
                    <a:bodyPr/>
                    <a:lstStyle/>
                    <a:p>
                      <a:pPr marL="0" marR="0">
                        <a:lnSpc>
                          <a:spcPct val="107000"/>
                        </a:lnSpc>
                        <a:spcBef>
                          <a:spcPts val="0"/>
                        </a:spcBef>
                        <a:spcAft>
                          <a:spcPts val="600"/>
                        </a:spcAft>
                      </a:pPr>
                      <a:r>
                        <a:rPr lang="fr-FR" sz="1800" dirty="0">
                          <a:effectLst/>
                        </a:rPr>
                        <a:t>Prévalence des infections d'intensité modérée et fortes dans toutes les unités endémiques &lt;2%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201" marR="62201" marT="0" marB="0">
                    <a:solidFill>
                      <a:schemeClr val="bg1"/>
                    </a:solidFill>
                  </a:tcPr>
                </a:tc>
                <a:extLst>
                  <a:ext uri="{0D108BD9-81ED-4DB2-BD59-A6C34878D82A}">
                    <a16:rowId xmlns:a16="http://schemas.microsoft.com/office/drawing/2014/main" val="1744196045"/>
                  </a:ext>
                </a:extLst>
              </a:tr>
              <a:tr h="1007406">
                <a:tc>
                  <a:txBody>
                    <a:bodyPr/>
                    <a:lstStyle/>
                    <a:p>
                      <a:pPr marL="0" marR="0">
                        <a:lnSpc>
                          <a:spcPct val="107000"/>
                        </a:lnSpc>
                        <a:spcBef>
                          <a:spcPts val="0"/>
                        </a:spcBef>
                        <a:spcAft>
                          <a:spcPts val="600"/>
                        </a:spcAft>
                      </a:pPr>
                      <a:r>
                        <a:rPr lang="en-US" sz="1800" dirty="0">
                          <a:solidFill>
                            <a:schemeClr val="tx1"/>
                          </a:solidFill>
                          <a:effectLst/>
                        </a:rPr>
                        <a:t>Schistosomiases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1" marR="62201" marT="0" marB="0">
                    <a:noFill/>
                  </a:tcPr>
                </a:tc>
                <a:tc>
                  <a:txBody>
                    <a:bodyPr/>
                    <a:lstStyle/>
                    <a:p>
                      <a:pPr marL="0" marR="0">
                        <a:lnSpc>
                          <a:spcPct val="107000"/>
                        </a:lnSpc>
                        <a:spcBef>
                          <a:spcPts val="0"/>
                        </a:spcBef>
                        <a:spcAft>
                          <a:spcPts val="6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Éliminer les infections chez l'homme dans au moins 25 pays endémiques.</a:t>
                      </a: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201" marR="62201" marT="0" marB="0">
                    <a:solidFill>
                      <a:schemeClr val="bg1"/>
                    </a:solidFill>
                  </a:tcPr>
                </a:tc>
                <a:tc>
                  <a:txBody>
                    <a:bodyPr/>
                    <a:lstStyle/>
                    <a:p>
                      <a:pPr marL="0" marR="0">
                        <a:lnSpc>
                          <a:spcPct val="107000"/>
                        </a:lnSpc>
                        <a:spcBef>
                          <a:spcPts val="0"/>
                        </a:spcBef>
                        <a:spcAft>
                          <a:spcPts val="600"/>
                        </a:spcAft>
                      </a:pPr>
                      <a:r>
                        <a:rPr lang="fr-FR" sz="1800" dirty="0">
                          <a:effectLst/>
                        </a:rPr>
                        <a:t>Prévalence de des infections de forte intensité dans toutes les unités endémiques &lt;1%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201" marR="62201" marT="0" marB="0">
                    <a:solidFill>
                      <a:schemeClr val="bg1"/>
                    </a:solidFill>
                  </a:tcPr>
                </a:tc>
                <a:extLst>
                  <a:ext uri="{0D108BD9-81ED-4DB2-BD59-A6C34878D82A}">
                    <a16:rowId xmlns:a16="http://schemas.microsoft.com/office/drawing/2014/main" val="2521688047"/>
                  </a:ext>
                </a:extLst>
              </a:tr>
            </a:tbl>
          </a:graphicData>
        </a:graphic>
      </p:graphicFrame>
    </p:spTree>
    <p:extLst>
      <p:ext uri="{BB962C8B-B14F-4D97-AF65-F5344CB8AC3E}">
        <p14:creationId xmlns:p14="http://schemas.microsoft.com/office/powerpoint/2010/main" val="61460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08092" y="76554"/>
            <a:ext cx="10945654" cy="468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j-ea"/>
                <a:cs typeface="+mj-cs"/>
              </a:rPr>
              <a:t>Standard approach for SCH </a:t>
            </a:r>
            <a:endParaRPr kumimoji="0" lang="en-GB" sz="4800" b="1" i="0" u="none" strike="noStrike" kern="1200" cap="none" spc="0" normalizeH="0" baseline="0" noProof="0" dirty="0">
              <a:ln>
                <a:noFill/>
              </a:ln>
              <a:solidFill>
                <a:srgbClr val="002060"/>
              </a:solidFill>
              <a:effectLst/>
              <a:uLnTx/>
              <a:uFillTx/>
              <a:latin typeface="Calibri"/>
              <a:ea typeface="+mj-ea"/>
              <a:cs typeface="+mj-cs"/>
            </a:endParaRPr>
          </a:p>
        </p:txBody>
      </p:sp>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20</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a:extLst>
              <a:ext uri="{FF2B5EF4-FFF2-40B4-BE49-F238E27FC236}">
                <a16:creationId xmlns:a16="http://schemas.microsoft.com/office/drawing/2014/main" id="{059343ED-24DB-9050-AE8E-408CE9AC05B7}"/>
              </a:ext>
            </a:extLst>
          </p:cNvPr>
          <p:cNvCxnSpPr>
            <a:cxnSpLocks/>
          </p:cNvCxnSpPr>
          <p:nvPr/>
        </p:nvCxnSpPr>
        <p:spPr>
          <a:xfrm>
            <a:off x="4492375" y="1540116"/>
            <a:ext cx="0" cy="237672"/>
          </a:xfrm>
          <a:prstGeom prst="straightConnector1">
            <a:avLst/>
          </a:prstGeom>
          <a:noFill/>
          <a:ln w="3175" cap="flat" cmpd="sng" algn="ctr">
            <a:solidFill>
              <a:sysClr val="windowText" lastClr="000000"/>
            </a:solidFill>
            <a:prstDash val="solid"/>
            <a:tailEnd type="triangle"/>
          </a:ln>
          <a:effectLst/>
        </p:spPr>
      </p:cxnSp>
      <p:sp>
        <p:nvSpPr>
          <p:cNvPr id="53" name="Google Shape;478;p11">
            <a:extLst>
              <a:ext uri="{FF2B5EF4-FFF2-40B4-BE49-F238E27FC236}">
                <a16:creationId xmlns:a16="http://schemas.microsoft.com/office/drawing/2014/main" id="{4001BBB2-54F3-62EC-D900-A191F8677FC7}"/>
              </a:ext>
            </a:extLst>
          </p:cNvPr>
          <p:cNvSpPr/>
          <p:nvPr/>
        </p:nvSpPr>
        <p:spPr>
          <a:xfrm>
            <a:off x="3795649" y="1198836"/>
            <a:ext cx="1393451" cy="374073"/>
          </a:xfrm>
          <a:prstGeom prst="roundRect">
            <a:avLst>
              <a:gd name="adj" fmla="val 16667"/>
            </a:avLst>
          </a:prstGeom>
          <a:solidFill>
            <a:srgbClr val="70AD47">
              <a:lumMod val="75000"/>
            </a:srgbClr>
          </a:solid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3247" tIns="3247" rIns="3247" bIns="34492" anchor="ctr"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endParaRPr kumimoji="0" lang="en-US" sz="750" b="0" i="0" u="none" strike="noStrike" kern="0" cap="none" spc="0" normalizeH="0" baseline="0" noProof="0" dirty="0">
              <a:ln>
                <a:noFill/>
              </a:ln>
              <a:solidFill>
                <a:prstClr val="white"/>
              </a:solidFill>
              <a:effectLst/>
              <a:uLnTx/>
              <a:uFillTx/>
              <a:latin typeface="Times New Roman" panose="02020603050405020304" pitchFamily="18" charset="0"/>
              <a:ea typeface="Twentieth Century"/>
              <a:cs typeface="Times New Roman" panose="02020603050405020304" pitchFamily="18" charset="0"/>
              <a:sym typeface="Twentieth Century"/>
            </a:endParaRPr>
          </a:p>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prstClr val="white"/>
                </a:solidFill>
                <a:effectLst/>
                <a:uLnTx/>
                <a:uFillTx/>
                <a:latin typeface="Times New Roman" panose="02020603050405020304" pitchFamily="18" charset="0"/>
                <a:ea typeface="Twentieth Century"/>
                <a:cs typeface="Times New Roman" panose="02020603050405020304" pitchFamily="18" charset="0"/>
                <a:sym typeface="Twentieth Century"/>
              </a:rPr>
              <a:t>SCH: 0–&lt;10% </a:t>
            </a:r>
            <a:br>
              <a:rPr kumimoji="0" lang="en-US" sz="750" b="0" i="0" u="none" strike="noStrike" kern="0" cap="none" spc="0" normalizeH="0" baseline="0" noProof="0" dirty="0">
                <a:ln>
                  <a:noFill/>
                </a:ln>
                <a:solidFill>
                  <a:prstClr val="white"/>
                </a:solidFill>
                <a:effectLst/>
                <a:uLnTx/>
                <a:uFillTx/>
                <a:latin typeface="Times New Roman" panose="02020603050405020304" pitchFamily="18" charset="0"/>
                <a:ea typeface="Twentieth Century"/>
                <a:cs typeface="Times New Roman" panose="02020603050405020304" pitchFamily="18" charset="0"/>
                <a:sym typeface="Twentieth Century"/>
              </a:rPr>
            </a:br>
            <a:endParaRPr kumimoji="0" lang="en-US" sz="750" b="0" i="0" u="none" strike="noStrike" kern="0" cap="none" spc="0" normalizeH="0" baseline="0" noProof="0" dirty="0">
              <a:ln>
                <a:noFill/>
              </a:ln>
              <a:solidFill>
                <a:prstClr val="white"/>
              </a:solidFill>
              <a:effectLst/>
              <a:uLnTx/>
              <a:uFillTx/>
              <a:latin typeface="Times New Roman" panose="02020603050405020304" pitchFamily="18" charset="0"/>
              <a:ea typeface="Twentieth Century"/>
              <a:cs typeface="Times New Roman" panose="02020603050405020304" pitchFamily="18" charset="0"/>
              <a:sym typeface="Twentieth Century"/>
            </a:endParaRPr>
          </a:p>
        </p:txBody>
      </p:sp>
      <p:sp>
        <p:nvSpPr>
          <p:cNvPr id="54" name="Google Shape;479;p11">
            <a:extLst>
              <a:ext uri="{FF2B5EF4-FFF2-40B4-BE49-F238E27FC236}">
                <a16:creationId xmlns:a16="http://schemas.microsoft.com/office/drawing/2014/main" id="{944CBB6D-2411-90EB-55CB-2984D33A2FFA}"/>
              </a:ext>
            </a:extLst>
          </p:cNvPr>
          <p:cNvSpPr/>
          <p:nvPr/>
        </p:nvSpPr>
        <p:spPr>
          <a:xfrm>
            <a:off x="5280088" y="1207690"/>
            <a:ext cx="3497415" cy="374073"/>
          </a:xfrm>
          <a:prstGeom prst="roundRect">
            <a:avLst>
              <a:gd name="adj" fmla="val 16667"/>
            </a:avLst>
          </a:prstGeom>
          <a:solidFill>
            <a:srgbClr val="70AD47">
              <a:lumMod val="75000"/>
            </a:srgbClr>
          </a:solid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sd="730794811">
                  <a:custGeom>
                    <a:avLst/>
                    <a:gdLst>
                      <a:gd name="connsiteX0" fmla="*/ 0 w 1097280"/>
                      <a:gd name="connsiteY0" fmla="*/ 76202 h 457200"/>
                      <a:gd name="connsiteX1" fmla="*/ 76202 w 1097280"/>
                      <a:gd name="connsiteY1" fmla="*/ 0 h 457200"/>
                      <a:gd name="connsiteX2" fmla="*/ 520294 w 1097280"/>
                      <a:gd name="connsiteY2" fmla="*/ 0 h 457200"/>
                      <a:gd name="connsiteX3" fmla="*/ 1021078 w 1097280"/>
                      <a:gd name="connsiteY3" fmla="*/ 0 h 457200"/>
                      <a:gd name="connsiteX4" fmla="*/ 1097280 w 1097280"/>
                      <a:gd name="connsiteY4" fmla="*/ 76202 h 457200"/>
                      <a:gd name="connsiteX5" fmla="*/ 1097280 w 1097280"/>
                      <a:gd name="connsiteY5" fmla="*/ 380998 h 457200"/>
                      <a:gd name="connsiteX6" fmla="*/ 1021078 w 1097280"/>
                      <a:gd name="connsiteY6" fmla="*/ 457200 h 457200"/>
                      <a:gd name="connsiteX7" fmla="*/ 529742 w 1097280"/>
                      <a:gd name="connsiteY7" fmla="*/ 457200 h 457200"/>
                      <a:gd name="connsiteX8" fmla="*/ 76202 w 1097280"/>
                      <a:gd name="connsiteY8" fmla="*/ 457200 h 457200"/>
                      <a:gd name="connsiteX9" fmla="*/ 0 w 1097280"/>
                      <a:gd name="connsiteY9" fmla="*/ 380998 h 457200"/>
                      <a:gd name="connsiteX10" fmla="*/ 0 w 1097280"/>
                      <a:gd name="connsiteY10"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280" h="457200" fill="none" extrusionOk="0">
                        <a:moveTo>
                          <a:pt x="0" y="76202"/>
                        </a:moveTo>
                        <a:cubicBezTo>
                          <a:pt x="1132" y="33300"/>
                          <a:pt x="32870" y="2480"/>
                          <a:pt x="76202" y="0"/>
                        </a:cubicBezTo>
                        <a:cubicBezTo>
                          <a:pt x="171619" y="-26010"/>
                          <a:pt x="407533" y="27319"/>
                          <a:pt x="520294" y="0"/>
                        </a:cubicBezTo>
                        <a:cubicBezTo>
                          <a:pt x="633055" y="-27319"/>
                          <a:pt x="871086" y="3366"/>
                          <a:pt x="1021078" y="0"/>
                        </a:cubicBezTo>
                        <a:cubicBezTo>
                          <a:pt x="1063313" y="-3335"/>
                          <a:pt x="1091572" y="36270"/>
                          <a:pt x="1097280" y="76202"/>
                        </a:cubicBezTo>
                        <a:cubicBezTo>
                          <a:pt x="1111252" y="198294"/>
                          <a:pt x="1063179" y="229114"/>
                          <a:pt x="1097280" y="380998"/>
                        </a:cubicBezTo>
                        <a:cubicBezTo>
                          <a:pt x="1091649" y="415289"/>
                          <a:pt x="1058306" y="453363"/>
                          <a:pt x="1021078" y="457200"/>
                        </a:cubicBezTo>
                        <a:cubicBezTo>
                          <a:pt x="814975" y="515879"/>
                          <a:pt x="704180" y="427876"/>
                          <a:pt x="529742" y="457200"/>
                        </a:cubicBezTo>
                        <a:cubicBezTo>
                          <a:pt x="355304" y="486524"/>
                          <a:pt x="222660" y="435254"/>
                          <a:pt x="76202" y="457200"/>
                        </a:cubicBezTo>
                        <a:cubicBezTo>
                          <a:pt x="32878" y="458399"/>
                          <a:pt x="-3927" y="421132"/>
                          <a:pt x="0" y="380998"/>
                        </a:cubicBezTo>
                        <a:cubicBezTo>
                          <a:pt x="-34131" y="285225"/>
                          <a:pt x="18799" y="202704"/>
                          <a:pt x="0" y="76202"/>
                        </a:cubicBezTo>
                        <a:close/>
                      </a:path>
                      <a:path w="1097280" h="457200" stroke="0" extrusionOk="0">
                        <a:moveTo>
                          <a:pt x="0" y="76202"/>
                        </a:moveTo>
                        <a:cubicBezTo>
                          <a:pt x="-1737" y="33131"/>
                          <a:pt x="33585" y="-1751"/>
                          <a:pt x="76202" y="0"/>
                        </a:cubicBezTo>
                        <a:cubicBezTo>
                          <a:pt x="288453" y="-52449"/>
                          <a:pt x="437632" y="42665"/>
                          <a:pt x="539191" y="0"/>
                        </a:cubicBezTo>
                        <a:cubicBezTo>
                          <a:pt x="640750" y="-42665"/>
                          <a:pt x="862293" y="22007"/>
                          <a:pt x="1021078" y="0"/>
                        </a:cubicBezTo>
                        <a:cubicBezTo>
                          <a:pt x="1065492" y="12035"/>
                          <a:pt x="1107980" y="29797"/>
                          <a:pt x="1097280" y="76202"/>
                        </a:cubicBezTo>
                        <a:cubicBezTo>
                          <a:pt x="1107041" y="197218"/>
                          <a:pt x="1065950" y="285156"/>
                          <a:pt x="1097280" y="380998"/>
                        </a:cubicBezTo>
                        <a:cubicBezTo>
                          <a:pt x="1098131" y="418589"/>
                          <a:pt x="1062798" y="458242"/>
                          <a:pt x="1021078" y="457200"/>
                        </a:cubicBezTo>
                        <a:cubicBezTo>
                          <a:pt x="859559" y="486864"/>
                          <a:pt x="669489" y="400203"/>
                          <a:pt x="539191" y="457200"/>
                        </a:cubicBezTo>
                        <a:cubicBezTo>
                          <a:pt x="408893" y="514197"/>
                          <a:pt x="282069" y="418731"/>
                          <a:pt x="76202" y="457200"/>
                        </a:cubicBezTo>
                        <a:cubicBezTo>
                          <a:pt x="33331" y="456140"/>
                          <a:pt x="-6959" y="431535"/>
                          <a:pt x="0" y="380998"/>
                        </a:cubicBezTo>
                        <a:cubicBezTo>
                          <a:pt x="-12371" y="278468"/>
                          <a:pt x="33149" y="196368"/>
                          <a:pt x="0" y="76202"/>
                        </a:cubicBezTo>
                        <a:close/>
                      </a:path>
                    </a:pathLst>
                  </a:custGeom>
                  <ask:type>
                    <ask:lineSketchNone/>
                  </ask:type>
                </ask:lineSketchStyleProps>
              </a:ext>
            </a:extLst>
          </a:ln>
        </p:spPr>
        <p:txBody>
          <a:bodyPr spcFirstLastPara="1" wrap="square" lIns="3247" tIns="3247" rIns="3247" bIns="34492" anchor="ctr"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ea typeface="Twentieth Century"/>
                <a:cs typeface="Times New Roman" panose="02020603050405020304" pitchFamily="18" charset="0"/>
                <a:sym typeface="Twentieth Century"/>
              </a:rPr>
              <a:t>SCH: ≥10%</a:t>
            </a:r>
          </a:p>
        </p:txBody>
      </p:sp>
      <p:sp>
        <p:nvSpPr>
          <p:cNvPr id="55" name="Google Shape;492;p11">
            <a:extLst>
              <a:ext uri="{FF2B5EF4-FFF2-40B4-BE49-F238E27FC236}">
                <a16:creationId xmlns:a16="http://schemas.microsoft.com/office/drawing/2014/main" id="{11D6B160-121B-2E00-F598-28B9B5A16E7A}"/>
              </a:ext>
            </a:extLst>
          </p:cNvPr>
          <p:cNvSpPr/>
          <p:nvPr/>
        </p:nvSpPr>
        <p:spPr>
          <a:xfrm>
            <a:off x="5304779" y="1843439"/>
            <a:ext cx="3241964" cy="374073"/>
          </a:xfrm>
          <a:prstGeom prst="roundRect">
            <a:avLst>
              <a:gd name="adj" fmla="val 16667"/>
            </a:avLst>
          </a:prstGeom>
          <a:solidFill>
            <a:sysClr val="window" lastClr="FFFFFF"/>
          </a:solid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sd="1356522212">
                  <a:custGeom>
                    <a:avLst/>
                    <a:gdLst>
                      <a:gd name="connsiteX0" fmla="*/ 0 w 4916995"/>
                      <a:gd name="connsiteY0" fmla="*/ 91442 h 548640"/>
                      <a:gd name="connsiteX1" fmla="*/ 91442 w 4916995"/>
                      <a:gd name="connsiteY1" fmla="*/ 0 h 548640"/>
                      <a:gd name="connsiteX2" fmla="*/ 541183 w 4916995"/>
                      <a:gd name="connsiteY2" fmla="*/ 0 h 548640"/>
                      <a:gd name="connsiteX3" fmla="*/ 1038264 w 4916995"/>
                      <a:gd name="connsiteY3" fmla="*/ 0 h 548640"/>
                      <a:gd name="connsiteX4" fmla="*/ 1677369 w 4916995"/>
                      <a:gd name="connsiteY4" fmla="*/ 0 h 548640"/>
                      <a:gd name="connsiteX5" fmla="*/ 2174451 w 4916995"/>
                      <a:gd name="connsiteY5" fmla="*/ 0 h 548640"/>
                      <a:gd name="connsiteX6" fmla="*/ 2766215 w 4916995"/>
                      <a:gd name="connsiteY6" fmla="*/ 0 h 548640"/>
                      <a:gd name="connsiteX7" fmla="*/ 3357979 w 4916995"/>
                      <a:gd name="connsiteY7" fmla="*/ 0 h 548640"/>
                      <a:gd name="connsiteX8" fmla="*/ 4044425 w 4916995"/>
                      <a:gd name="connsiteY8" fmla="*/ 0 h 548640"/>
                      <a:gd name="connsiteX9" fmla="*/ 4825553 w 4916995"/>
                      <a:gd name="connsiteY9" fmla="*/ 0 h 548640"/>
                      <a:gd name="connsiteX10" fmla="*/ 4916995 w 4916995"/>
                      <a:gd name="connsiteY10" fmla="*/ 91442 h 548640"/>
                      <a:gd name="connsiteX11" fmla="*/ 4916995 w 4916995"/>
                      <a:gd name="connsiteY11" fmla="*/ 457198 h 548640"/>
                      <a:gd name="connsiteX12" fmla="*/ 4825553 w 4916995"/>
                      <a:gd name="connsiteY12" fmla="*/ 548640 h 548640"/>
                      <a:gd name="connsiteX13" fmla="*/ 4281130 w 4916995"/>
                      <a:gd name="connsiteY13" fmla="*/ 548640 h 548640"/>
                      <a:gd name="connsiteX14" fmla="*/ 3831390 w 4916995"/>
                      <a:gd name="connsiteY14" fmla="*/ 548640 h 548640"/>
                      <a:gd name="connsiteX15" fmla="*/ 3381649 w 4916995"/>
                      <a:gd name="connsiteY15" fmla="*/ 548640 h 548640"/>
                      <a:gd name="connsiteX16" fmla="*/ 2837226 w 4916995"/>
                      <a:gd name="connsiteY16" fmla="*/ 548640 h 548640"/>
                      <a:gd name="connsiteX17" fmla="*/ 2387486 w 4916995"/>
                      <a:gd name="connsiteY17" fmla="*/ 548640 h 548640"/>
                      <a:gd name="connsiteX18" fmla="*/ 1795722 w 4916995"/>
                      <a:gd name="connsiteY18" fmla="*/ 548640 h 548640"/>
                      <a:gd name="connsiteX19" fmla="*/ 1345981 w 4916995"/>
                      <a:gd name="connsiteY19" fmla="*/ 548640 h 548640"/>
                      <a:gd name="connsiteX20" fmla="*/ 754218 w 4916995"/>
                      <a:gd name="connsiteY20" fmla="*/ 548640 h 548640"/>
                      <a:gd name="connsiteX21" fmla="*/ 91442 w 4916995"/>
                      <a:gd name="connsiteY21" fmla="*/ 548640 h 548640"/>
                      <a:gd name="connsiteX22" fmla="*/ 0 w 4916995"/>
                      <a:gd name="connsiteY22" fmla="*/ 457198 h 548640"/>
                      <a:gd name="connsiteX23" fmla="*/ 0 w 4916995"/>
                      <a:gd name="connsiteY23" fmla="*/ 91442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6995" h="548640" extrusionOk="0">
                        <a:moveTo>
                          <a:pt x="0" y="91442"/>
                        </a:moveTo>
                        <a:cubicBezTo>
                          <a:pt x="9551" y="52609"/>
                          <a:pt x="37945" y="-578"/>
                          <a:pt x="91442" y="0"/>
                        </a:cubicBezTo>
                        <a:cubicBezTo>
                          <a:pt x="204108" y="-3438"/>
                          <a:pt x="343792" y="14492"/>
                          <a:pt x="541183" y="0"/>
                        </a:cubicBezTo>
                        <a:cubicBezTo>
                          <a:pt x="738574" y="-14492"/>
                          <a:pt x="799971" y="56136"/>
                          <a:pt x="1038264" y="0"/>
                        </a:cubicBezTo>
                        <a:cubicBezTo>
                          <a:pt x="1276557" y="-56136"/>
                          <a:pt x="1492151" y="55647"/>
                          <a:pt x="1677369" y="0"/>
                        </a:cubicBezTo>
                        <a:cubicBezTo>
                          <a:pt x="1862588" y="-55647"/>
                          <a:pt x="2069262" y="20250"/>
                          <a:pt x="2174451" y="0"/>
                        </a:cubicBezTo>
                        <a:cubicBezTo>
                          <a:pt x="2279640" y="-20250"/>
                          <a:pt x="2567345" y="34892"/>
                          <a:pt x="2766215" y="0"/>
                        </a:cubicBezTo>
                        <a:cubicBezTo>
                          <a:pt x="2965085" y="-34892"/>
                          <a:pt x="3105901" y="13252"/>
                          <a:pt x="3357979" y="0"/>
                        </a:cubicBezTo>
                        <a:cubicBezTo>
                          <a:pt x="3610057" y="-13252"/>
                          <a:pt x="3835574" y="19176"/>
                          <a:pt x="4044425" y="0"/>
                        </a:cubicBezTo>
                        <a:cubicBezTo>
                          <a:pt x="4253276" y="-19176"/>
                          <a:pt x="4534526" y="2980"/>
                          <a:pt x="4825553" y="0"/>
                        </a:cubicBezTo>
                        <a:cubicBezTo>
                          <a:pt x="4865409" y="-3191"/>
                          <a:pt x="4907566" y="44379"/>
                          <a:pt x="4916995" y="91442"/>
                        </a:cubicBezTo>
                        <a:cubicBezTo>
                          <a:pt x="4931593" y="246906"/>
                          <a:pt x="4899208" y="301815"/>
                          <a:pt x="4916995" y="457198"/>
                        </a:cubicBezTo>
                        <a:cubicBezTo>
                          <a:pt x="4909549" y="507613"/>
                          <a:pt x="4865745" y="555203"/>
                          <a:pt x="4825553" y="548640"/>
                        </a:cubicBezTo>
                        <a:cubicBezTo>
                          <a:pt x="4570391" y="603055"/>
                          <a:pt x="4390265" y="524684"/>
                          <a:pt x="4281130" y="548640"/>
                        </a:cubicBezTo>
                        <a:cubicBezTo>
                          <a:pt x="4171995" y="572596"/>
                          <a:pt x="4030513" y="524753"/>
                          <a:pt x="3831390" y="548640"/>
                        </a:cubicBezTo>
                        <a:cubicBezTo>
                          <a:pt x="3632267" y="572527"/>
                          <a:pt x="3582503" y="523978"/>
                          <a:pt x="3381649" y="548640"/>
                        </a:cubicBezTo>
                        <a:cubicBezTo>
                          <a:pt x="3180795" y="573302"/>
                          <a:pt x="3002094" y="502746"/>
                          <a:pt x="2837226" y="548640"/>
                        </a:cubicBezTo>
                        <a:cubicBezTo>
                          <a:pt x="2672358" y="594534"/>
                          <a:pt x="2542411" y="540551"/>
                          <a:pt x="2387486" y="548640"/>
                        </a:cubicBezTo>
                        <a:cubicBezTo>
                          <a:pt x="2232561" y="556729"/>
                          <a:pt x="1950055" y="480456"/>
                          <a:pt x="1795722" y="548640"/>
                        </a:cubicBezTo>
                        <a:cubicBezTo>
                          <a:pt x="1641389" y="616824"/>
                          <a:pt x="1492458" y="523801"/>
                          <a:pt x="1345981" y="548640"/>
                        </a:cubicBezTo>
                        <a:cubicBezTo>
                          <a:pt x="1199504" y="573479"/>
                          <a:pt x="1037384" y="505073"/>
                          <a:pt x="754218" y="548640"/>
                        </a:cubicBezTo>
                        <a:cubicBezTo>
                          <a:pt x="471052" y="592207"/>
                          <a:pt x="416407" y="538881"/>
                          <a:pt x="91442" y="548640"/>
                        </a:cubicBezTo>
                        <a:cubicBezTo>
                          <a:pt x="41163" y="547525"/>
                          <a:pt x="-7367" y="511496"/>
                          <a:pt x="0" y="457198"/>
                        </a:cubicBezTo>
                        <a:cubicBezTo>
                          <a:pt x="-12390" y="285225"/>
                          <a:pt x="18000" y="237332"/>
                          <a:pt x="0" y="91442"/>
                        </a:cubicBezTo>
                        <a:close/>
                      </a:path>
                    </a:pathLst>
                  </a:custGeom>
                  <ask:type>
                    <ask:lineSketchNone/>
                  </ask:type>
                </ask:lineSketchStyleProps>
              </a:ext>
            </a:extLst>
          </a:ln>
        </p:spPr>
        <p:txBody>
          <a:bodyPr spcFirstLastPara="1" wrap="square" lIns="3247" tIns="3247" rIns="3247" bIns="34492" anchor="ctr"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Twentieth Century"/>
                <a:cs typeface="Times New Roman" panose="02020603050405020304" pitchFamily="18" charset="0"/>
                <a:sym typeface="Twentieth Century"/>
              </a:rPr>
              <a:t>Distribute PC 1x/year to the entire </a:t>
            </a:r>
            <a:br>
              <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Twentieth Century"/>
                <a:cs typeface="Times New Roman" panose="02020603050405020304" pitchFamily="18" charset="0"/>
                <a:sym typeface="Twentieth Century"/>
              </a:rPr>
            </a:br>
            <a:r>
              <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Twentieth Century"/>
                <a:cs typeface="Times New Roman" panose="02020603050405020304" pitchFamily="18" charset="0"/>
                <a:sym typeface="Twentieth Century"/>
              </a:rPr>
              <a:t>population (≥2 years of age) for 5 years</a:t>
            </a:r>
            <a:endParaRPr kumimoji="0" sz="1000" b="0" i="0" u="none" strike="noStrike" kern="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56" name="Straight Arrow Connector 55">
            <a:extLst>
              <a:ext uri="{FF2B5EF4-FFF2-40B4-BE49-F238E27FC236}">
                <a16:creationId xmlns:a16="http://schemas.microsoft.com/office/drawing/2014/main" id="{A936FE54-E085-ECE8-85AF-A2FA2E380F42}"/>
              </a:ext>
            </a:extLst>
          </p:cNvPr>
          <p:cNvCxnSpPr>
            <a:cxnSpLocks/>
          </p:cNvCxnSpPr>
          <p:nvPr/>
        </p:nvCxnSpPr>
        <p:spPr>
          <a:xfrm>
            <a:off x="4456939" y="1054045"/>
            <a:ext cx="0" cy="161378"/>
          </a:xfrm>
          <a:prstGeom prst="straightConnector1">
            <a:avLst/>
          </a:prstGeom>
          <a:noFill/>
          <a:ln w="3175" cap="flat" cmpd="sng" algn="ctr">
            <a:solidFill>
              <a:sysClr val="windowText" lastClr="000000"/>
            </a:solidFill>
            <a:prstDash val="solid"/>
            <a:tailEnd type="triangle"/>
          </a:ln>
          <a:effectLst/>
        </p:spPr>
      </p:cxnSp>
      <p:cxnSp>
        <p:nvCxnSpPr>
          <p:cNvPr id="57" name="Straight Arrow Connector 56">
            <a:extLst>
              <a:ext uri="{FF2B5EF4-FFF2-40B4-BE49-F238E27FC236}">
                <a16:creationId xmlns:a16="http://schemas.microsoft.com/office/drawing/2014/main" id="{0665AC64-3F48-26C2-C33F-A71DEEB57552}"/>
              </a:ext>
            </a:extLst>
          </p:cNvPr>
          <p:cNvCxnSpPr>
            <a:cxnSpLocks/>
          </p:cNvCxnSpPr>
          <p:nvPr/>
        </p:nvCxnSpPr>
        <p:spPr>
          <a:xfrm>
            <a:off x="6741470" y="1049440"/>
            <a:ext cx="0" cy="216143"/>
          </a:xfrm>
          <a:prstGeom prst="straightConnector1">
            <a:avLst/>
          </a:prstGeom>
          <a:noFill/>
          <a:ln w="3175" cap="flat" cmpd="sng" algn="ctr">
            <a:solidFill>
              <a:sysClr val="windowText" lastClr="000000"/>
            </a:solidFill>
            <a:prstDash val="solid"/>
            <a:tailEnd type="triangle"/>
          </a:ln>
          <a:effectLst/>
        </p:spPr>
      </p:cxnSp>
      <p:sp>
        <p:nvSpPr>
          <p:cNvPr id="58" name="Google Shape;477;p11">
            <a:extLst>
              <a:ext uri="{FF2B5EF4-FFF2-40B4-BE49-F238E27FC236}">
                <a16:creationId xmlns:a16="http://schemas.microsoft.com/office/drawing/2014/main" id="{BDB0B4DB-568F-262A-3E6A-E70FEE74D5AB}"/>
              </a:ext>
            </a:extLst>
          </p:cNvPr>
          <p:cNvSpPr/>
          <p:nvPr/>
        </p:nvSpPr>
        <p:spPr>
          <a:xfrm>
            <a:off x="3704661" y="648039"/>
            <a:ext cx="5079078" cy="374073"/>
          </a:xfrm>
          <a:prstGeom prst="roundRect">
            <a:avLst>
              <a:gd name="adj" fmla="val 16667"/>
            </a:avLst>
          </a:prstGeom>
          <a:solidFill>
            <a:srgbClr val="70AD47">
              <a:lumMod val="20000"/>
              <a:lumOff val="80000"/>
            </a:srgbClr>
          </a:solid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sd="3879471031">
                  <a:custGeom>
                    <a:avLst/>
                    <a:gdLst>
                      <a:gd name="connsiteX0" fmla="*/ 0 w 4892844"/>
                      <a:gd name="connsiteY0" fmla="*/ 91442 h 548640"/>
                      <a:gd name="connsiteX1" fmla="*/ 91442 w 4892844"/>
                      <a:gd name="connsiteY1" fmla="*/ 0 h 548640"/>
                      <a:gd name="connsiteX2" fmla="*/ 585988 w 4892844"/>
                      <a:gd name="connsiteY2" fmla="*/ 0 h 548640"/>
                      <a:gd name="connsiteX3" fmla="*/ 1268932 w 4892844"/>
                      <a:gd name="connsiteY3" fmla="*/ 0 h 548640"/>
                      <a:gd name="connsiteX4" fmla="*/ 1716378 w 4892844"/>
                      <a:gd name="connsiteY4" fmla="*/ 0 h 548640"/>
                      <a:gd name="connsiteX5" fmla="*/ 2210924 w 4892844"/>
                      <a:gd name="connsiteY5" fmla="*/ 0 h 548640"/>
                      <a:gd name="connsiteX6" fmla="*/ 2658370 w 4892844"/>
                      <a:gd name="connsiteY6" fmla="*/ 0 h 548640"/>
                      <a:gd name="connsiteX7" fmla="*/ 3247115 w 4892844"/>
                      <a:gd name="connsiteY7" fmla="*/ 0 h 548640"/>
                      <a:gd name="connsiteX8" fmla="*/ 3835860 w 4892844"/>
                      <a:gd name="connsiteY8" fmla="*/ 0 h 548640"/>
                      <a:gd name="connsiteX9" fmla="*/ 4801402 w 4892844"/>
                      <a:gd name="connsiteY9" fmla="*/ 0 h 548640"/>
                      <a:gd name="connsiteX10" fmla="*/ 4892844 w 4892844"/>
                      <a:gd name="connsiteY10" fmla="*/ 91442 h 548640"/>
                      <a:gd name="connsiteX11" fmla="*/ 4892844 w 4892844"/>
                      <a:gd name="connsiteY11" fmla="*/ 457198 h 548640"/>
                      <a:gd name="connsiteX12" fmla="*/ 4801402 w 4892844"/>
                      <a:gd name="connsiteY12" fmla="*/ 548640 h 548640"/>
                      <a:gd name="connsiteX13" fmla="*/ 4118458 w 4892844"/>
                      <a:gd name="connsiteY13" fmla="*/ 548640 h 548640"/>
                      <a:gd name="connsiteX14" fmla="*/ 3623912 w 4892844"/>
                      <a:gd name="connsiteY14" fmla="*/ 548640 h 548640"/>
                      <a:gd name="connsiteX15" fmla="*/ 3176466 w 4892844"/>
                      <a:gd name="connsiteY15" fmla="*/ 548640 h 548640"/>
                      <a:gd name="connsiteX16" fmla="*/ 2493522 w 4892844"/>
                      <a:gd name="connsiteY16" fmla="*/ 548640 h 548640"/>
                      <a:gd name="connsiteX17" fmla="*/ 1904777 w 4892844"/>
                      <a:gd name="connsiteY17" fmla="*/ 548640 h 548640"/>
                      <a:gd name="connsiteX18" fmla="*/ 1221832 w 4892844"/>
                      <a:gd name="connsiteY18" fmla="*/ 548640 h 548640"/>
                      <a:gd name="connsiteX19" fmla="*/ 633087 w 4892844"/>
                      <a:gd name="connsiteY19" fmla="*/ 548640 h 548640"/>
                      <a:gd name="connsiteX20" fmla="*/ 91442 w 4892844"/>
                      <a:gd name="connsiteY20" fmla="*/ 548640 h 548640"/>
                      <a:gd name="connsiteX21" fmla="*/ 0 w 4892844"/>
                      <a:gd name="connsiteY21" fmla="*/ 457198 h 548640"/>
                      <a:gd name="connsiteX22" fmla="*/ 0 w 4892844"/>
                      <a:gd name="connsiteY22" fmla="*/ 91442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2844" h="548640" fill="none" extrusionOk="0">
                        <a:moveTo>
                          <a:pt x="0" y="91442"/>
                        </a:moveTo>
                        <a:cubicBezTo>
                          <a:pt x="-3864" y="34371"/>
                          <a:pt x="44379" y="-5961"/>
                          <a:pt x="91442" y="0"/>
                        </a:cubicBezTo>
                        <a:cubicBezTo>
                          <a:pt x="301968" y="-7954"/>
                          <a:pt x="369594" y="39645"/>
                          <a:pt x="585988" y="0"/>
                        </a:cubicBezTo>
                        <a:cubicBezTo>
                          <a:pt x="802382" y="-39645"/>
                          <a:pt x="928639" y="81676"/>
                          <a:pt x="1268932" y="0"/>
                        </a:cubicBezTo>
                        <a:cubicBezTo>
                          <a:pt x="1609225" y="-81676"/>
                          <a:pt x="1623014" y="26299"/>
                          <a:pt x="1716378" y="0"/>
                        </a:cubicBezTo>
                        <a:cubicBezTo>
                          <a:pt x="1809742" y="-26299"/>
                          <a:pt x="2018760" y="32004"/>
                          <a:pt x="2210924" y="0"/>
                        </a:cubicBezTo>
                        <a:cubicBezTo>
                          <a:pt x="2403088" y="-32004"/>
                          <a:pt x="2451835" y="12950"/>
                          <a:pt x="2658370" y="0"/>
                        </a:cubicBezTo>
                        <a:cubicBezTo>
                          <a:pt x="2864905" y="-12950"/>
                          <a:pt x="3041461" y="51740"/>
                          <a:pt x="3247115" y="0"/>
                        </a:cubicBezTo>
                        <a:cubicBezTo>
                          <a:pt x="3452770" y="-51740"/>
                          <a:pt x="3692603" y="36489"/>
                          <a:pt x="3835860" y="0"/>
                        </a:cubicBezTo>
                        <a:cubicBezTo>
                          <a:pt x="3979118" y="-36489"/>
                          <a:pt x="4435159" y="107800"/>
                          <a:pt x="4801402" y="0"/>
                        </a:cubicBezTo>
                        <a:cubicBezTo>
                          <a:pt x="4853941" y="410"/>
                          <a:pt x="4884726" y="45082"/>
                          <a:pt x="4892844" y="91442"/>
                        </a:cubicBezTo>
                        <a:cubicBezTo>
                          <a:pt x="4912273" y="201585"/>
                          <a:pt x="4868988" y="377262"/>
                          <a:pt x="4892844" y="457198"/>
                        </a:cubicBezTo>
                        <a:cubicBezTo>
                          <a:pt x="4887736" y="502839"/>
                          <a:pt x="4838640" y="555362"/>
                          <a:pt x="4801402" y="548640"/>
                        </a:cubicBezTo>
                        <a:cubicBezTo>
                          <a:pt x="4499270" y="624997"/>
                          <a:pt x="4448613" y="483179"/>
                          <a:pt x="4118458" y="548640"/>
                        </a:cubicBezTo>
                        <a:cubicBezTo>
                          <a:pt x="3788303" y="614101"/>
                          <a:pt x="3867064" y="513523"/>
                          <a:pt x="3623912" y="548640"/>
                        </a:cubicBezTo>
                        <a:cubicBezTo>
                          <a:pt x="3380760" y="583757"/>
                          <a:pt x="3380603" y="536765"/>
                          <a:pt x="3176466" y="548640"/>
                        </a:cubicBezTo>
                        <a:cubicBezTo>
                          <a:pt x="2972329" y="560515"/>
                          <a:pt x="2754679" y="526330"/>
                          <a:pt x="2493522" y="548640"/>
                        </a:cubicBezTo>
                        <a:cubicBezTo>
                          <a:pt x="2232365" y="570950"/>
                          <a:pt x="2086937" y="486356"/>
                          <a:pt x="1904777" y="548640"/>
                        </a:cubicBezTo>
                        <a:cubicBezTo>
                          <a:pt x="1722617" y="610924"/>
                          <a:pt x="1383330" y="541479"/>
                          <a:pt x="1221832" y="548640"/>
                        </a:cubicBezTo>
                        <a:cubicBezTo>
                          <a:pt x="1060334" y="555801"/>
                          <a:pt x="860249" y="479835"/>
                          <a:pt x="633087" y="548640"/>
                        </a:cubicBezTo>
                        <a:cubicBezTo>
                          <a:pt x="405926" y="617445"/>
                          <a:pt x="343191" y="520541"/>
                          <a:pt x="91442" y="548640"/>
                        </a:cubicBezTo>
                        <a:cubicBezTo>
                          <a:pt x="51192" y="551661"/>
                          <a:pt x="115" y="515634"/>
                          <a:pt x="0" y="457198"/>
                        </a:cubicBezTo>
                        <a:cubicBezTo>
                          <a:pt x="-23936" y="304209"/>
                          <a:pt x="11641" y="206844"/>
                          <a:pt x="0" y="91442"/>
                        </a:cubicBezTo>
                        <a:close/>
                      </a:path>
                      <a:path w="4892844" h="548640" stroke="0" extrusionOk="0">
                        <a:moveTo>
                          <a:pt x="0" y="91442"/>
                        </a:moveTo>
                        <a:cubicBezTo>
                          <a:pt x="-1262" y="48646"/>
                          <a:pt x="36873" y="-2991"/>
                          <a:pt x="91442" y="0"/>
                        </a:cubicBezTo>
                        <a:cubicBezTo>
                          <a:pt x="334622" y="-26430"/>
                          <a:pt x="440208" y="18061"/>
                          <a:pt x="585988" y="0"/>
                        </a:cubicBezTo>
                        <a:cubicBezTo>
                          <a:pt x="731768" y="-18061"/>
                          <a:pt x="949464" y="54819"/>
                          <a:pt x="1221832" y="0"/>
                        </a:cubicBezTo>
                        <a:cubicBezTo>
                          <a:pt x="1494200" y="-54819"/>
                          <a:pt x="1500437" y="56783"/>
                          <a:pt x="1763478" y="0"/>
                        </a:cubicBezTo>
                        <a:cubicBezTo>
                          <a:pt x="2026519" y="-56783"/>
                          <a:pt x="2186953" y="46770"/>
                          <a:pt x="2352223" y="0"/>
                        </a:cubicBezTo>
                        <a:cubicBezTo>
                          <a:pt x="2517493" y="-46770"/>
                          <a:pt x="2760588" y="27253"/>
                          <a:pt x="2940968" y="0"/>
                        </a:cubicBezTo>
                        <a:cubicBezTo>
                          <a:pt x="3121349" y="-27253"/>
                          <a:pt x="3311882" y="28699"/>
                          <a:pt x="3435514" y="0"/>
                        </a:cubicBezTo>
                        <a:cubicBezTo>
                          <a:pt x="3559146" y="-28699"/>
                          <a:pt x="3789196" y="58575"/>
                          <a:pt x="4024259" y="0"/>
                        </a:cubicBezTo>
                        <a:cubicBezTo>
                          <a:pt x="4259323" y="-58575"/>
                          <a:pt x="4601319" y="68596"/>
                          <a:pt x="4801402" y="0"/>
                        </a:cubicBezTo>
                        <a:cubicBezTo>
                          <a:pt x="4858278" y="11273"/>
                          <a:pt x="4888729" y="37294"/>
                          <a:pt x="4892844" y="91442"/>
                        </a:cubicBezTo>
                        <a:cubicBezTo>
                          <a:pt x="4896007" y="261166"/>
                          <a:pt x="4867763" y="321634"/>
                          <a:pt x="4892844" y="457198"/>
                        </a:cubicBezTo>
                        <a:cubicBezTo>
                          <a:pt x="4901166" y="514155"/>
                          <a:pt x="4847544" y="534869"/>
                          <a:pt x="4801402" y="548640"/>
                        </a:cubicBezTo>
                        <a:cubicBezTo>
                          <a:pt x="4659669" y="575974"/>
                          <a:pt x="4440988" y="519629"/>
                          <a:pt x="4259757" y="548640"/>
                        </a:cubicBezTo>
                        <a:cubicBezTo>
                          <a:pt x="4078527" y="577651"/>
                          <a:pt x="3801397" y="545943"/>
                          <a:pt x="3671012" y="548640"/>
                        </a:cubicBezTo>
                        <a:cubicBezTo>
                          <a:pt x="3540627" y="551337"/>
                          <a:pt x="3389070" y="521479"/>
                          <a:pt x="3223565" y="548640"/>
                        </a:cubicBezTo>
                        <a:cubicBezTo>
                          <a:pt x="3058060" y="575801"/>
                          <a:pt x="2867643" y="543555"/>
                          <a:pt x="2681920" y="548640"/>
                        </a:cubicBezTo>
                        <a:cubicBezTo>
                          <a:pt x="2496197" y="553725"/>
                          <a:pt x="2337705" y="501908"/>
                          <a:pt x="2234474" y="548640"/>
                        </a:cubicBezTo>
                        <a:cubicBezTo>
                          <a:pt x="2131243" y="595372"/>
                          <a:pt x="1904134" y="529015"/>
                          <a:pt x="1645729" y="548640"/>
                        </a:cubicBezTo>
                        <a:cubicBezTo>
                          <a:pt x="1387324" y="568265"/>
                          <a:pt x="1300909" y="516448"/>
                          <a:pt x="1198283" y="548640"/>
                        </a:cubicBezTo>
                        <a:cubicBezTo>
                          <a:pt x="1095657" y="580832"/>
                          <a:pt x="349593" y="467461"/>
                          <a:pt x="91442" y="548640"/>
                        </a:cubicBezTo>
                        <a:cubicBezTo>
                          <a:pt x="52698" y="548126"/>
                          <a:pt x="918" y="518956"/>
                          <a:pt x="0" y="457198"/>
                        </a:cubicBezTo>
                        <a:cubicBezTo>
                          <a:pt x="-41188" y="372134"/>
                          <a:pt x="27586" y="253137"/>
                          <a:pt x="0" y="91442"/>
                        </a:cubicBezTo>
                        <a:close/>
                      </a:path>
                    </a:pathLst>
                  </a:custGeom>
                  <ask:type>
                    <ask:lineSketchNone/>
                  </ask:type>
                </ask:lineSketchStyleProps>
              </a:ext>
            </a:extLst>
          </a:ln>
        </p:spPr>
        <p:txBody>
          <a:bodyPr spcFirstLastPara="1" wrap="square" lIns="3247" tIns="3247" rIns="3247" bIns="34492" anchor="ctr"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Twentieth Century"/>
                <a:cs typeface="Times New Roman" panose="02020603050405020304" pitchFamily="18" charset="0"/>
                <a:sym typeface="Twentieth Century"/>
              </a:rPr>
              <a:t>Conduct baseline assessment</a:t>
            </a:r>
            <a:endParaRPr kumimoji="0"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59" name="Straight Arrow Connector 58">
            <a:extLst>
              <a:ext uri="{FF2B5EF4-FFF2-40B4-BE49-F238E27FC236}">
                <a16:creationId xmlns:a16="http://schemas.microsoft.com/office/drawing/2014/main" id="{E786E1A2-379B-5965-7EE0-FB4C2D9B6160}"/>
              </a:ext>
            </a:extLst>
          </p:cNvPr>
          <p:cNvCxnSpPr>
            <a:cxnSpLocks/>
          </p:cNvCxnSpPr>
          <p:nvPr/>
        </p:nvCxnSpPr>
        <p:spPr>
          <a:xfrm>
            <a:off x="7637325" y="2905255"/>
            <a:ext cx="2230" cy="476299"/>
          </a:xfrm>
          <a:prstGeom prst="straightConnector1">
            <a:avLst/>
          </a:prstGeom>
          <a:noFill/>
          <a:ln w="3175" cap="flat" cmpd="sng" algn="ctr">
            <a:solidFill>
              <a:sysClr val="windowText" lastClr="000000"/>
            </a:solidFill>
            <a:prstDash val="solid"/>
            <a:tailEnd type="triangle"/>
          </a:ln>
          <a:effectLst/>
        </p:spPr>
      </p:cxnSp>
      <p:sp>
        <p:nvSpPr>
          <p:cNvPr id="60" name="Google Shape;492;p11">
            <a:extLst>
              <a:ext uri="{FF2B5EF4-FFF2-40B4-BE49-F238E27FC236}">
                <a16:creationId xmlns:a16="http://schemas.microsoft.com/office/drawing/2014/main" id="{1E28AFCE-B02B-1441-1946-237447C3901F}"/>
              </a:ext>
            </a:extLst>
          </p:cNvPr>
          <p:cNvSpPr/>
          <p:nvPr/>
        </p:nvSpPr>
        <p:spPr>
          <a:xfrm>
            <a:off x="4672077" y="4153958"/>
            <a:ext cx="2022128" cy="453927"/>
          </a:xfrm>
          <a:prstGeom prst="roundRect">
            <a:avLst>
              <a:gd name="adj" fmla="val 16667"/>
            </a:avLst>
          </a:prstGeom>
          <a:no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sd="3386556638">
                  <a:custGeom>
                    <a:avLst/>
                    <a:gdLst>
                      <a:gd name="connsiteX0" fmla="*/ 0 w 3840480"/>
                      <a:gd name="connsiteY0" fmla="*/ 91442 h 548640"/>
                      <a:gd name="connsiteX1" fmla="*/ 91442 w 3840480"/>
                      <a:gd name="connsiteY1" fmla="*/ 0 h 548640"/>
                      <a:gd name="connsiteX2" fmla="*/ 687108 w 3840480"/>
                      <a:gd name="connsiteY2" fmla="*/ 0 h 548640"/>
                      <a:gd name="connsiteX3" fmla="*/ 1246197 w 3840480"/>
                      <a:gd name="connsiteY3" fmla="*/ 0 h 548640"/>
                      <a:gd name="connsiteX4" fmla="*/ 1658983 w 3840480"/>
                      <a:gd name="connsiteY4" fmla="*/ 0 h 548640"/>
                      <a:gd name="connsiteX5" fmla="*/ 2144921 w 3840480"/>
                      <a:gd name="connsiteY5" fmla="*/ 0 h 548640"/>
                      <a:gd name="connsiteX6" fmla="*/ 2740587 w 3840480"/>
                      <a:gd name="connsiteY6" fmla="*/ 0 h 548640"/>
                      <a:gd name="connsiteX7" fmla="*/ 3226524 w 3840480"/>
                      <a:gd name="connsiteY7" fmla="*/ 0 h 548640"/>
                      <a:gd name="connsiteX8" fmla="*/ 3749038 w 3840480"/>
                      <a:gd name="connsiteY8" fmla="*/ 0 h 548640"/>
                      <a:gd name="connsiteX9" fmla="*/ 3840480 w 3840480"/>
                      <a:gd name="connsiteY9" fmla="*/ 91442 h 548640"/>
                      <a:gd name="connsiteX10" fmla="*/ 3840480 w 3840480"/>
                      <a:gd name="connsiteY10" fmla="*/ 457198 h 548640"/>
                      <a:gd name="connsiteX11" fmla="*/ 3749038 w 3840480"/>
                      <a:gd name="connsiteY11" fmla="*/ 548640 h 548640"/>
                      <a:gd name="connsiteX12" fmla="*/ 3263100 w 3840480"/>
                      <a:gd name="connsiteY12" fmla="*/ 548640 h 548640"/>
                      <a:gd name="connsiteX13" fmla="*/ 2777162 w 3840480"/>
                      <a:gd name="connsiteY13" fmla="*/ 548640 h 548640"/>
                      <a:gd name="connsiteX14" fmla="*/ 2291225 w 3840480"/>
                      <a:gd name="connsiteY14" fmla="*/ 548640 h 548640"/>
                      <a:gd name="connsiteX15" fmla="*/ 1695559 w 3840480"/>
                      <a:gd name="connsiteY15" fmla="*/ 548640 h 548640"/>
                      <a:gd name="connsiteX16" fmla="*/ 1209621 w 3840480"/>
                      <a:gd name="connsiteY16" fmla="*/ 548640 h 548640"/>
                      <a:gd name="connsiteX17" fmla="*/ 760260 w 3840480"/>
                      <a:gd name="connsiteY17" fmla="*/ 548640 h 548640"/>
                      <a:gd name="connsiteX18" fmla="*/ 91442 w 3840480"/>
                      <a:gd name="connsiteY18" fmla="*/ 548640 h 548640"/>
                      <a:gd name="connsiteX19" fmla="*/ 0 w 3840480"/>
                      <a:gd name="connsiteY19" fmla="*/ 457198 h 548640"/>
                      <a:gd name="connsiteX20" fmla="*/ 0 w 3840480"/>
                      <a:gd name="connsiteY20" fmla="*/ 91442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40480" h="548640" extrusionOk="0">
                        <a:moveTo>
                          <a:pt x="0" y="91442"/>
                        </a:moveTo>
                        <a:cubicBezTo>
                          <a:pt x="-2880" y="29020"/>
                          <a:pt x="40823" y="-3400"/>
                          <a:pt x="91442" y="0"/>
                        </a:cubicBezTo>
                        <a:cubicBezTo>
                          <a:pt x="263853" y="-18548"/>
                          <a:pt x="457974" y="43136"/>
                          <a:pt x="687108" y="0"/>
                        </a:cubicBezTo>
                        <a:cubicBezTo>
                          <a:pt x="916242" y="-43136"/>
                          <a:pt x="973771" y="52489"/>
                          <a:pt x="1246197" y="0"/>
                        </a:cubicBezTo>
                        <a:cubicBezTo>
                          <a:pt x="1518623" y="-52489"/>
                          <a:pt x="1569000" y="37880"/>
                          <a:pt x="1658983" y="0"/>
                        </a:cubicBezTo>
                        <a:cubicBezTo>
                          <a:pt x="1748966" y="-37880"/>
                          <a:pt x="1946029" y="29572"/>
                          <a:pt x="2144921" y="0"/>
                        </a:cubicBezTo>
                        <a:cubicBezTo>
                          <a:pt x="2343813" y="-29572"/>
                          <a:pt x="2605013" y="14047"/>
                          <a:pt x="2740587" y="0"/>
                        </a:cubicBezTo>
                        <a:cubicBezTo>
                          <a:pt x="2876161" y="-14047"/>
                          <a:pt x="3003876" y="15809"/>
                          <a:pt x="3226524" y="0"/>
                        </a:cubicBezTo>
                        <a:cubicBezTo>
                          <a:pt x="3449172" y="-15809"/>
                          <a:pt x="3525195" y="14198"/>
                          <a:pt x="3749038" y="0"/>
                        </a:cubicBezTo>
                        <a:cubicBezTo>
                          <a:pt x="3799936" y="-1060"/>
                          <a:pt x="3844571" y="28652"/>
                          <a:pt x="3840480" y="91442"/>
                        </a:cubicBezTo>
                        <a:cubicBezTo>
                          <a:pt x="3844243" y="207240"/>
                          <a:pt x="3821566" y="313345"/>
                          <a:pt x="3840480" y="457198"/>
                        </a:cubicBezTo>
                        <a:cubicBezTo>
                          <a:pt x="3848361" y="495340"/>
                          <a:pt x="3798733" y="549561"/>
                          <a:pt x="3749038" y="548640"/>
                        </a:cubicBezTo>
                        <a:cubicBezTo>
                          <a:pt x="3599919" y="589077"/>
                          <a:pt x="3440474" y="521603"/>
                          <a:pt x="3263100" y="548640"/>
                        </a:cubicBezTo>
                        <a:cubicBezTo>
                          <a:pt x="3085726" y="575677"/>
                          <a:pt x="2899793" y="537536"/>
                          <a:pt x="2777162" y="548640"/>
                        </a:cubicBezTo>
                        <a:cubicBezTo>
                          <a:pt x="2654531" y="559744"/>
                          <a:pt x="2506944" y="539526"/>
                          <a:pt x="2291225" y="548640"/>
                        </a:cubicBezTo>
                        <a:cubicBezTo>
                          <a:pt x="2075506" y="557754"/>
                          <a:pt x="1930554" y="509066"/>
                          <a:pt x="1695559" y="548640"/>
                        </a:cubicBezTo>
                        <a:cubicBezTo>
                          <a:pt x="1460564" y="588214"/>
                          <a:pt x="1365370" y="537040"/>
                          <a:pt x="1209621" y="548640"/>
                        </a:cubicBezTo>
                        <a:cubicBezTo>
                          <a:pt x="1053872" y="560240"/>
                          <a:pt x="893843" y="547128"/>
                          <a:pt x="760260" y="548640"/>
                        </a:cubicBezTo>
                        <a:cubicBezTo>
                          <a:pt x="626677" y="550152"/>
                          <a:pt x="229669" y="537711"/>
                          <a:pt x="91442" y="548640"/>
                        </a:cubicBezTo>
                        <a:cubicBezTo>
                          <a:pt x="30905" y="548949"/>
                          <a:pt x="5597" y="518172"/>
                          <a:pt x="0" y="457198"/>
                        </a:cubicBezTo>
                        <a:cubicBezTo>
                          <a:pt x="-1882" y="338942"/>
                          <a:pt x="16525" y="208085"/>
                          <a:pt x="0" y="91442"/>
                        </a:cubicBezTo>
                        <a:close/>
                      </a:path>
                    </a:pathLst>
                  </a:custGeom>
                  <ask:type>
                    <ask:lineSketchNone/>
                  </ask:type>
                </ask:lineSketchStyleProps>
              </a:ext>
            </a:extLst>
          </a:ln>
        </p:spPr>
        <p:txBody>
          <a:bodyPr spcFirstLastPara="1" wrap="square" lIns="3247" tIns="3247" rIns="3247" bIns="34492" anchor="ctr"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prstClr val="black"/>
                </a:solidFill>
                <a:effectLst/>
                <a:uLnTx/>
                <a:uFillTx/>
                <a:latin typeface="Times New Roman" panose="02020603050405020304" pitchFamily="18" charset="0"/>
                <a:ea typeface="Twentieth Century"/>
                <a:cs typeface="Times New Roman" panose="02020603050405020304" pitchFamily="18" charset="0"/>
                <a:sym typeface="Twentieth Century"/>
              </a:rPr>
              <a:t>PC: Maintain or reduce the PC frequency based on historical evidence and transmission factors* </a:t>
            </a:r>
            <a:endParaRPr kumimoji="0" lang="en-US" sz="9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1" name="Google Shape;492;p11">
            <a:extLst>
              <a:ext uri="{FF2B5EF4-FFF2-40B4-BE49-F238E27FC236}">
                <a16:creationId xmlns:a16="http://schemas.microsoft.com/office/drawing/2014/main" id="{F13E9486-2656-4A2F-F2CB-104628BA7688}"/>
              </a:ext>
            </a:extLst>
          </p:cNvPr>
          <p:cNvSpPr/>
          <p:nvPr/>
        </p:nvSpPr>
        <p:spPr>
          <a:xfrm>
            <a:off x="6818898" y="4134207"/>
            <a:ext cx="1958606" cy="453926"/>
          </a:xfrm>
          <a:prstGeom prst="roundRect">
            <a:avLst>
              <a:gd name="adj" fmla="val 16667"/>
            </a:avLst>
          </a:prstGeom>
          <a:no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sd="3386556638">
                  <a:custGeom>
                    <a:avLst/>
                    <a:gdLst>
                      <a:gd name="connsiteX0" fmla="*/ 0 w 3840480"/>
                      <a:gd name="connsiteY0" fmla="*/ 91442 h 548640"/>
                      <a:gd name="connsiteX1" fmla="*/ 91442 w 3840480"/>
                      <a:gd name="connsiteY1" fmla="*/ 0 h 548640"/>
                      <a:gd name="connsiteX2" fmla="*/ 687108 w 3840480"/>
                      <a:gd name="connsiteY2" fmla="*/ 0 h 548640"/>
                      <a:gd name="connsiteX3" fmla="*/ 1246197 w 3840480"/>
                      <a:gd name="connsiteY3" fmla="*/ 0 h 548640"/>
                      <a:gd name="connsiteX4" fmla="*/ 1658983 w 3840480"/>
                      <a:gd name="connsiteY4" fmla="*/ 0 h 548640"/>
                      <a:gd name="connsiteX5" fmla="*/ 2144921 w 3840480"/>
                      <a:gd name="connsiteY5" fmla="*/ 0 h 548640"/>
                      <a:gd name="connsiteX6" fmla="*/ 2740587 w 3840480"/>
                      <a:gd name="connsiteY6" fmla="*/ 0 h 548640"/>
                      <a:gd name="connsiteX7" fmla="*/ 3226524 w 3840480"/>
                      <a:gd name="connsiteY7" fmla="*/ 0 h 548640"/>
                      <a:gd name="connsiteX8" fmla="*/ 3749038 w 3840480"/>
                      <a:gd name="connsiteY8" fmla="*/ 0 h 548640"/>
                      <a:gd name="connsiteX9" fmla="*/ 3840480 w 3840480"/>
                      <a:gd name="connsiteY9" fmla="*/ 91442 h 548640"/>
                      <a:gd name="connsiteX10" fmla="*/ 3840480 w 3840480"/>
                      <a:gd name="connsiteY10" fmla="*/ 457198 h 548640"/>
                      <a:gd name="connsiteX11" fmla="*/ 3749038 w 3840480"/>
                      <a:gd name="connsiteY11" fmla="*/ 548640 h 548640"/>
                      <a:gd name="connsiteX12" fmla="*/ 3263100 w 3840480"/>
                      <a:gd name="connsiteY12" fmla="*/ 548640 h 548640"/>
                      <a:gd name="connsiteX13" fmla="*/ 2777162 w 3840480"/>
                      <a:gd name="connsiteY13" fmla="*/ 548640 h 548640"/>
                      <a:gd name="connsiteX14" fmla="*/ 2291225 w 3840480"/>
                      <a:gd name="connsiteY14" fmla="*/ 548640 h 548640"/>
                      <a:gd name="connsiteX15" fmla="*/ 1695559 w 3840480"/>
                      <a:gd name="connsiteY15" fmla="*/ 548640 h 548640"/>
                      <a:gd name="connsiteX16" fmla="*/ 1209621 w 3840480"/>
                      <a:gd name="connsiteY16" fmla="*/ 548640 h 548640"/>
                      <a:gd name="connsiteX17" fmla="*/ 760260 w 3840480"/>
                      <a:gd name="connsiteY17" fmla="*/ 548640 h 548640"/>
                      <a:gd name="connsiteX18" fmla="*/ 91442 w 3840480"/>
                      <a:gd name="connsiteY18" fmla="*/ 548640 h 548640"/>
                      <a:gd name="connsiteX19" fmla="*/ 0 w 3840480"/>
                      <a:gd name="connsiteY19" fmla="*/ 457198 h 548640"/>
                      <a:gd name="connsiteX20" fmla="*/ 0 w 3840480"/>
                      <a:gd name="connsiteY20" fmla="*/ 91442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40480" h="548640" extrusionOk="0">
                        <a:moveTo>
                          <a:pt x="0" y="91442"/>
                        </a:moveTo>
                        <a:cubicBezTo>
                          <a:pt x="-2880" y="29020"/>
                          <a:pt x="40823" y="-3400"/>
                          <a:pt x="91442" y="0"/>
                        </a:cubicBezTo>
                        <a:cubicBezTo>
                          <a:pt x="263853" y="-18548"/>
                          <a:pt x="457974" y="43136"/>
                          <a:pt x="687108" y="0"/>
                        </a:cubicBezTo>
                        <a:cubicBezTo>
                          <a:pt x="916242" y="-43136"/>
                          <a:pt x="973771" y="52489"/>
                          <a:pt x="1246197" y="0"/>
                        </a:cubicBezTo>
                        <a:cubicBezTo>
                          <a:pt x="1518623" y="-52489"/>
                          <a:pt x="1569000" y="37880"/>
                          <a:pt x="1658983" y="0"/>
                        </a:cubicBezTo>
                        <a:cubicBezTo>
                          <a:pt x="1748966" y="-37880"/>
                          <a:pt x="1946029" y="29572"/>
                          <a:pt x="2144921" y="0"/>
                        </a:cubicBezTo>
                        <a:cubicBezTo>
                          <a:pt x="2343813" y="-29572"/>
                          <a:pt x="2605013" y="14047"/>
                          <a:pt x="2740587" y="0"/>
                        </a:cubicBezTo>
                        <a:cubicBezTo>
                          <a:pt x="2876161" y="-14047"/>
                          <a:pt x="3003876" y="15809"/>
                          <a:pt x="3226524" y="0"/>
                        </a:cubicBezTo>
                        <a:cubicBezTo>
                          <a:pt x="3449172" y="-15809"/>
                          <a:pt x="3525195" y="14198"/>
                          <a:pt x="3749038" y="0"/>
                        </a:cubicBezTo>
                        <a:cubicBezTo>
                          <a:pt x="3799936" y="-1060"/>
                          <a:pt x="3844571" y="28652"/>
                          <a:pt x="3840480" y="91442"/>
                        </a:cubicBezTo>
                        <a:cubicBezTo>
                          <a:pt x="3844243" y="207240"/>
                          <a:pt x="3821566" y="313345"/>
                          <a:pt x="3840480" y="457198"/>
                        </a:cubicBezTo>
                        <a:cubicBezTo>
                          <a:pt x="3848361" y="495340"/>
                          <a:pt x="3798733" y="549561"/>
                          <a:pt x="3749038" y="548640"/>
                        </a:cubicBezTo>
                        <a:cubicBezTo>
                          <a:pt x="3599919" y="589077"/>
                          <a:pt x="3440474" y="521603"/>
                          <a:pt x="3263100" y="548640"/>
                        </a:cubicBezTo>
                        <a:cubicBezTo>
                          <a:pt x="3085726" y="575677"/>
                          <a:pt x="2899793" y="537536"/>
                          <a:pt x="2777162" y="548640"/>
                        </a:cubicBezTo>
                        <a:cubicBezTo>
                          <a:pt x="2654531" y="559744"/>
                          <a:pt x="2506944" y="539526"/>
                          <a:pt x="2291225" y="548640"/>
                        </a:cubicBezTo>
                        <a:cubicBezTo>
                          <a:pt x="2075506" y="557754"/>
                          <a:pt x="1930554" y="509066"/>
                          <a:pt x="1695559" y="548640"/>
                        </a:cubicBezTo>
                        <a:cubicBezTo>
                          <a:pt x="1460564" y="588214"/>
                          <a:pt x="1365370" y="537040"/>
                          <a:pt x="1209621" y="548640"/>
                        </a:cubicBezTo>
                        <a:cubicBezTo>
                          <a:pt x="1053872" y="560240"/>
                          <a:pt x="893843" y="547128"/>
                          <a:pt x="760260" y="548640"/>
                        </a:cubicBezTo>
                        <a:cubicBezTo>
                          <a:pt x="626677" y="550152"/>
                          <a:pt x="229669" y="537711"/>
                          <a:pt x="91442" y="548640"/>
                        </a:cubicBezTo>
                        <a:cubicBezTo>
                          <a:pt x="30905" y="548949"/>
                          <a:pt x="5597" y="518172"/>
                          <a:pt x="0" y="457198"/>
                        </a:cubicBezTo>
                        <a:cubicBezTo>
                          <a:pt x="-1882" y="338942"/>
                          <a:pt x="16525" y="208085"/>
                          <a:pt x="0" y="91442"/>
                        </a:cubicBezTo>
                        <a:close/>
                      </a:path>
                    </a:pathLst>
                  </a:custGeom>
                  <ask:type>
                    <ask:lineSketchNone/>
                  </ask:type>
                </ask:lineSketchStyleProps>
              </a:ext>
            </a:extLst>
          </a:ln>
        </p:spPr>
        <p:txBody>
          <a:bodyPr spcFirstLastPara="1" wrap="square" lIns="3247" tIns="3247" rIns="3247" bIns="34492" anchor="ctr"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prstClr val="black"/>
                </a:solidFill>
                <a:effectLst/>
                <a:uLnTx/>
                <a:uFillTx/>
                <a:latin typeface="Times New Roman" panose="02020603050405020304" pitchFamily="18" charset="0"/>
                <a:ea typeface="Twentieth Century"/>
                <a:cs typeface="Times New Roman" panose="02020603050405020304" pitchFamily="18" charset="0"/>
                <a:sym typeface="Twentieth Century"/>
              </a:rPr>
              <a:t>Distribute PC 1x/year to the entire population (≥2 years of age) for 5 years</a:t>
            </a:r>
          </a:p>
        </p:txBody>
      </p:sp>
      <p:cxnSp>
        <p:nvCxnSpPr>
          <p:cNvPr id="62" name="Straight Arrow Connector 61">
            <a:extLst>
              <a:ext uri="{FF2B5EF4-FFF2-40B4-BE49-F238E27FC236}">
                <a16:creationId xmlns:a16="http://schemas.microsoft.com/office/drawing/2014/main" id="{83C63D55-0D56-4A71-B401-736AC668266E}"/>
              </a:ext>
            </a:extLst>
          </p:cNvPr>
          <p:cNvCxnSpPr>
            <a:cxnSpLocks/>
          </p:cNvCxnSpPr>
          <p:nvPr/>
        </p:nvCxnSpPr>
        <p:spPr>
          <a:xfrm>
            <a:off x="7637325" y="2202424"/>
            <a:ext cx="0" cy="335344"/>
          </a:xfrm>
          <a:prstGeom prst="straightConnector1">
            <a:avLst/>
          </a:prstGeom>
          <a:noFill/>
          <a:ln w="3175" cap="flat" cmpd="sng" algn="ctr">
            <a:solidFill>
              <a:sysClr val="windowText" lastClr="000000"/>
            </a:solidFill>
            <a:prstDash val="solid"/>
            <a:tailEnd type="triangle"/>
          </a:ln>
          <a:effectLst/>
        </p:spPr>
      </p:cxnSp>
      <p:cxnSp>
        <p:nvCxnSpPr>
          <p:cNvPr id="63" name="Straight Arrow Connector 62">
            <a:extLst>
              <a:ext uri="{FF2B5EF4-FFF2-40B4-BE49-F238E27FC236}">
                <a16:creationId xmlns:a16="http://schemas.microsoft.com/office/drawing/2014/main" id="{C49881A4-9963-7061-040A-D325643D2267}"/>
              </a:ext>
            </a:extLst>
          </p:cNvPr>
          <p:cNvCxnSpPr>
            <a:cxnSpLocks/>
          </p:cNvCxnSpPr>
          <p:nvPr/>
        </p:nvCxnSpPr>
        <p:spPr>
          <a:xfrm>
            <a:off x="5936903" y="2244545"/>
            <a:ext cx="0" cy="303011"/>
          </a:xfrm>
          <a:prstGeom prst="straightConnector1">
            <a:avLst/>
          </a:prstGeom>
          <a:noFill/>
          <a:ln w="3175" cap="flat" cmpd="sng" algn="ctr">
            <a:solidFill>
              <a:sysClr val="windowText" lastClr="000000"/>
            </a:solidFill>
            <a:prstDash val="solid"/>
            <a:tailEnd type="triangle"/>
          </a:ln>
          <a:effectLst/>
        </p:spPr>
      </p:cxnSp>
      <p:sp>
        <p:nvSpPr>
          <p:cNvPr id="64" name="Google Shape;489;p11">
            <a:extLst>
              <a:ext uri="{FF2B5EF4-FFF2-40B4-BE49-F238E27FC236}">
                <a16:creationId xmlns:a16="http://schemas.microsoft.com/office/drawing/2014/main" id="{D475520A-350A-900F-BDA2-CFBBA50499E5}"/>
              </a:ext>
            </a:extLst>
          </p:cNvPr>
          <p:cNvSpPr/>
          <p:nvPr/>
        </p:nvSpPr>
        <p:spPr>
          <a:xfrm>
            <a:off x="4352732" y="2531182"/>
            <a:ext cx="4266860" cy="374073"/>
          </a:xfrm>
          <a:prstGeom prst="roundRect">
            <a:avLst>
              <a:gd name="adj" fmla="val 16667"/>
            </a:avLst>
          </a:prstGeom>
          <a:solidFill>
            <a:srgbClr val="70AD47">
              <a:lumMod val="20000"/>
              <a:lumOff val="80000"/>
            </a:srgbClr>
          </a:solid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sd="3039532597">
                  <a:custGeom>
                    <a:avLst/>
                    <a:gdLst>
                      <a:gd name="connsiteX0" fmla="*/ 0 w 4916996"/>
                      <a:gd name="connsiteY0" fmla="*/ 91442 h 548640"/>
                      <a:gd name="connsiteX1" fmla="*/ 91442 w 4916996"/>
                      <a:gd name="connsiteY1" fmla="*/ 0 h 548640"/>
                      <a:gd name="connsiteX2" fmla="*/ 635865 w 4916996"/>
                      <a:gd name="connsiteY2" fmla="*/ 0 h 548640"/>
                      <a:gd name="connsiteX3" fmla="*/ 1227629 w 4916996"/>
                      <a:gd name="connsiteY3" fmla="*/ 0 h 548640"/>
                      <a:gd name="connsiteX4" fmla="*/ 1772052 w 4916996"/>
                      <a:gd name="connsiteY4" fmla="*/ 0 h 548640"/>
                      <a:gd name="connsiteX5" fmla="*/ 2363816 w 4916996"/>
                      <a:gd name="connsiteY5" fmla="*/ 0 h 548640"/>
                      <a:gd name="connsiteX6" fmla="*/ 2860898 w 4916996"/>
                      <a:gd name="connsiteY6" fmla="*/ 0 h 548640"/>
                      <a:gd name="connsiteX7" fmla="*/ 3547344 w 4916996"/>
                      <a:gd name="connsiteY7" fmla="*/ 0 h 548640"/>
                      <a:gd name="connsiteX8" fmla="*/ 3997084 w 4916996"/>
                      <a:gd name="connsiteY8" fmla="*/ 0 h 548640"/>
                      <a:gd name="connsiteX9" fmla="*/ 4825554 w 4916996"/>
                      <a:gd name="connsiteY9" fmla="*/ 0 h 548640"/>
                      <a:gd name="connsiteX10" fmla="*/ 4916996 w 4916996"/>
                      <a:gd name="connsiteY10" fmla="*/ 91442 h 548640"/>
                      <a:gd name="connsiteX11" fmla="*/ 4916996 w 4916996"/>
                      <a:gd name="connsiteY11" fmla="*/ 457198 h 548640"/>
                      <a:gd name="connsiteX12" fmla="*/ 4825554 w 4916996"/>
                      <a:gd name="connsiteY12" fmla="*/ 548640 h 548640"/>
                      <a:gd name="connsiteX13" fmla="*/ 4139108 w 4916996"/>
                      <a:gd name="connsiteY13" fmla="*/ 548640 h 548640"/>
                      <a:gd name="connsiteX14" fmla="*/ 3547344 w 4916996"/>
                      <a:gd name="connsiteY14" fmla="*/ 548640 h 548640"/>
                      <a:gd name="connsiteX15" fmla="*/ 2908239 w 4916996"/>
                      <a:gd name="connsiteY15" fmla="*/ 548640 h 548640"/>
                      <a:gd name="connsiteX16" fmla="*/ 2411157 w 4916996"/>
                      <a:gd name="connsiteY16" fmla="*/ 548640 h 548640"/>
                      <a:gd name="connsiteX17" fmla="*/ 1866734 w 4916996"/>
                      <a:gd name="connsiteY17" fmla="*/ 548640 h 548640"/>
                      <a:gd name="connsiteX18" fmla="*/ 1369652 w 4916996"/>
                      <a:gd name="connsiteY18" fmla="*/ 548640 h 548640"/>
                      <a:gd name="connsiteX19" fmla="*/ 919912 w 4916996"/>
                      <a:gd name="connsiteY19" fmla="*/ 548640 h 548640"/>
                      <a:gd name="connsiteX20" fmla="*/ 91442 w 4916996"/>
                      <a:gd name="connsiteY20" fmla="*/ 548640 h 548640"/>
                      <a:gd name="connsiteX21" fmla="*/ 0 w 4916996"/>
                      <a:gd name="connsiteY21" fmla="*/ 457198 h 548640"/>
                      <a:gd name="connsiteX22" fmla="*/ 0 w 4916996"/>
                      <a:gd name="connsiteY22" fmla="*/ 91442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6996" h="548640" fill="none" extrusionOk="0">
                        <a:moveTo>
                          <a:pt x="0" y="91442"/>
                        </a:moveTo>
                        <a:cubicBezTo>
                          <a:pt x="-2651" y="28121"/>
                          <a:pt x="37637" y="207"/>
                          <a:pt x="91442" y="0"/>
                        </a:cubicBezTo>
                        <a:cubicBezTo>
                          <a:pt x="205999" y="-48742"/>
                          <a:pt x="364593" y="24529"/>
                          <a:pt x="635865" y="0"/>
                        </a:cubicBezTo>
                        <a:cubicBezTo>
                          <a:pt x="907137" y="-24529"/>
                          <a:pt x="1014116" y="54200"/>
                          <a:pt x="1227629" y="0"/>
                        </a:cubicBezTo>
                        <a:cubicBezTo>
                          <a:pt x="1441142" y="-54200"/>
                          <a:pt x="1506916" y="41808"/>
                          <a:pt x="1772052" y="0"/>
                        </a:cubicBezTo>
                        <a:cubicBezTo>
                          <a:pt x="2037188" y="-41808"/>
                          <a:pt x="2235432" y="62308"/>
                          <a:pt x="2363816" y="0"/>
                        </a:cubicBezTo>
                        <a:cubicBezTo>
                          <a:pt x="2492200" y="-62308"/>
                          <a:pt x="2752124" y="52510"/>
                          <a:pt x="2860898" y="0"/>
                        </a:cubicBezTo>
                        <a:cubicBezTo>
                          <a:pt x="2969672" y="-52510"/>
                          <a:pt x="3264161" y="7064"/>
                          <a:pt x="3547344" y="0"/>
                        </a:cubicBezTo>
                        <a:cubicBezTo>
                          <a:pt x="3830527" y="-7064"/>
                          <a:pt x="3774035" y="29829"/>
                          <a:pt x="3997084" y="0"/>
                        </a:cubicBezTo>
                        <a:cubicBezTo>
                          <a:pt x="4220133" y="-29829"/>
                          <a:pt x="4653737" y="44134"/>
                          <a:pt x="4825554" y="0"/>
                        </a:cubicBezTo>
                        <a:cubicBezTo>
                          <a:pt x="4887297" y="-5969"/>
                          <a:pt x="4909581" y="34691"/>
                          <a:pt x="4916996" y="91442"/>
                        </a:cubicBezTo>
                        <a:cubicBezTo>
                          <a:pt x="4929206" y="201969"/>
                          <a:pt x="4897314" y="334999"/>
                          <a:pt x="4916996" y="457198"/>
                        </a:cubicBezTo>
                        <a:cubicBezTo>
                          <a:pt x="4920420" y="512339"/>
                          <a:pt x="4889905" y="551553"/>
                          <a:pt x="4825554" y="548640"/>
                        </a:cubicBezTo>
                        <a:cubicBezTo>
                          <a:pt x="4613390" y="629034"/>
                          <a:pt x="4428448" y="476196"/>
                          <a:pt x="4139108" y="548640"/>
                        </a:cubicBezTo>
                        <a:cubicBezTo>
                          <a:pt x="3849768" y="621084"/>
                          <a:pt x="3739362" y="506965"/>
                          <a:pt x="3547344" y="548640"/>
                        </a:cubicBezTo>
                        <a:cubicBezTo>
                          <a:pt x="3355326" y="590315"/>
                          <a:pt x="3053908" y="489765"/>
                          <a:pt x="2908239" y="548640"/>
                        </a:cubicBezTo>
                        <a:cubicBezTo>
                          <a:pt x="2762570" y="607515"/>
                          <a:pt x="2521225" y="544626"/>
                          <a:pt x="2411157" y="548640"/>
                        </a:cubicBezTo>
                        <a:cubicBezTo>
                          <a:pt x="2301089" y="552654"/>
                          <a:pt x="2032463" y="517568"/>
                          <a:pt x="1866734" y="548640"/>
                        </a:cubicBezTo>
                        <a:cubicBezTo>
                          <a:pt x="1701005" y="579712"/>
                          <a:pt x="1613305" y="510075"/>
                          <a:pt x="1369652" y="548640"/>
                        </a:cubicBezTo>
                        <a:cubicBezTo>
                          <a:pt x="1125999" y="587205"/>
                          <a:pt x="1023729" y="523656"/>
                          <a:pt x="919912" y="548640"/>
                        </a:cubicBezTo>
                        <a:cubicBezTo>
                          <a:pt x="816095" y="573624"/>
                          <a:pt x="279019" y="515781"/>
                          <a:pt x="91442" y="548640"/>
                        </a:cubicBezTo>
                        <a:cubicBezTo>
                          <a:pt x="49251" y="541802"/>
                          <a:pt x="3355" y="497711"/>
                          <a:pt x="0" y="457198"/>
                        </a:cubicBezTo>
                        <a:cubicBezTo>
                          <a:pt x="-24780" y="318065"/>
                          <a:pt x="9765" y="183169"/>
                          <a:pt x="0" y="91442"/>
                        </a:cubicBezTo>
                        <a:close/>
                      </a:path>
                      <a:path w="4916996" h="548640" stroke="0" extrusionOk="0">
                        <a:moveTo>
                          <a:pt x="0" y="91442"/>
                        </a:moveTo>
                        <a:cubicBezTo>
                          <a:pt x="8318" y="36157"/>
                          <a:pt x="33704" y="-10060"/>
                          <a:pt x="91442" y="0"/>
                        </a:cubicBezTo>
                        <a:cubicBezTo>
                          <a:pt x="183097" y="-21742"/>
                          <a:pt x="436850" y="20965"/>
                          <a:pt x="541183" y="0"/>
                        </a:cubicBezTo>
                        <a:cubicBezTo>
                          <a:pt x="645516" y="-20965"/>
                          <a:pt x="856122" y="52576"/>
                          <a:pt x="1038264" y="0"/>
                        </a:cubicBezTo>
                        <a:cubicBezTo>
                          <a:pt x="1220406" y="-52576"/>
                          <a:pt x="1398130" y="1321"/>
                          <a:pt x="1582687" y="0"/>
                        </a:cubicBezTo>
                        <a:cubicBezTo>
                          <a:pt x="1767244" y="-1321"/>
                          <a:pt x="1903666" y="11677"/>
                          <a:pt x="2079769" y="0"/>
                        </a:cubicBezTo>
                        <a:cubicBezTo>
                          <a:pt x="2255872" y="-11677"/>
                          <a:pt x="2548671" y="56951"/>
                          <a:pt x="2671533" y="0"/>
                        </a:cubicBezTo>
                        <a:cubicBezTo>
                          <a:pt x="2794395" y="-56951"/>
                          <a:pt x="3070569" y="51213"/>
                          <a:pt x="3263297" y="0"/>
                        </a:cubicBezTo>
                        <a:cubicBezTo>
                          <a:pt x="3456025" y="-51213"/>
                          <a:pt x="3586340" y="1806"/>
                          <a:pt x="3902402" y="0"/>
                        </a:cubicBezTo>
                        <a:cubicBezTo>
                          <a:pt x="4218465" y="-1806"/>
                          <a:pt x="4427579" y="89681"/>
                          <a:pt x="4825554" y="0"/>
                        </a:cubicBezTo>
                        <a:cubicBezTo>
                          <a:pt x="4882067" y="-11446"/>
                          <a:pt x="4918007" y="30950"/>
                          <a:pt x="4916996" y="91442"/>
                        </a:cubicBezTo>
                        <a:cubicBezTo>
                          <a:pt x="4948100" y="255938"/>
                          <a:pt x="4905004" y="278913"/>
                          <a:pt x="4916996" y="457198"/>
                        </a:cubicBezTo>
                        <a:cubicBezTo>
                          <a:pt x="4912428" y="496192"/>
                          <a:pt x="4888882" y="543242"/>
                          <a:pt x="4825554" y="548640"/>
                        </a:cubicBezTo>
                        <a:cubicBezTo>
                          <a:pt x="4638436" y="568781"/>
                          <a:pt x="4430621" y="497036"/>
                          <a:pt x="4233790" y="548640"/>
                        </a:cubicBezTo>
                        <a:cubicBezTo>
                          <a:pt x="4036959" y="600244"/>
                          <a:pt x="3930106" y="538688"/>
                          <a:pt x="3689367" y="548640"/>
                        </a:cubicBezTo>
                        <a:cubicBezTo>
                          <a:pt x="3448628" y="558592"/>
                          <a:pt x="3259233" y="515235"/>
                          <a:pt x="3050262" y="548640"/>
                        </a:cubicBezTo>
                        <a:cubicBezTo>
                          <a:pt x="2841292" y="582045"/>
                          <a:pt x="2760592" y="498145"/>
                          <a:pt x="2505839" y="548640"/>
                        </a:cubicBezTo>
                        <a:cubicBezTo>
                          <a:pt x="2251086" y="599135"/>
                          <a:pt x="2178988" y="496737"/>
                          <a:pt x="2056098" y="548640"/>
                        </a:cubicBezTo>
                        <a:cubicBezTo>
                          <a:pt x="1933208" y="600543"/>
                          <a:pt x="1667321" y="478078"/>
                          <a:pt x="1416993" y="548640"/>
                        </a:cubicBezTo>
                        <a:cubicBezTo>
                          <a:pt x="1166666" y="619202"/>
                          <a:pt x="1110379" y="497692"/>
                          <a:pt x="919912" y="548640"/>
                        </a:cubicBezTo>
                        <a:cubicBezTo>
                          <a:pt x="729445" y="599588"/>
                          <a:pt x="383408" y="508817"/>
                          <a:pt x="91442" y="548640"/>
                        </a:cubicBezTo>
                        <a:cubicBezTo>
                          <a:pt x="43874" y="537277"/>
                          <a:pt x="10619" y="504858"/>
                          <a:pt x="0" y="457198"/>
                        </a:cubicBezTo>
                        <a:cubicBezTo>
                          <a:pt x="-32225" y="365787"/>
                          <a:pt x="31682" y="200735"/>
                          <a:pt x="0" y="91442"/>
                        </a:cubicBezTo>
                        <a:close/>
                      </a:path>
                    </a:pathLst>
                  </a:custGeom>
                  <ask:type>
                    <ask:lineSketchNone/>
                  </ask:type>
                </ask:lineSketchStyleProps>
              </a:ext>
            </a:extLst>
          </a:ln>
        </p:spPr>
        <p:txBody>
          <a:bodyPr spcFirstLastPara="1" wrap="square" lIns="3247" tIns="3247" rIns="3247" bIns="34492" anchor="ctr"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prstClr val="black"/>
                </a:solidFill>
                <a:effectLst/>
                <a:uLnTx/>
                <a:uFillTx/>
                <a:latin typeface="Times New Roman" panose="02020603050405020304" pitchFamily="18" charset="0"/>
                <a:ea typeface="Twentieth Century"/>
                <a:cs typeface="Times New Roman" panose="02020603050405020304" pitchFamily="18" charset="0"/>
                <a:sym typeface="Twentieth Century"/>
              </a:rPr>
              <a:t>Conduct impact assessment just before the next PC round</a:t>
            </a:r>
          </a:p>
        </p:txBody>
      </p:sp>
      <p:sp>
        <p:nvSpPr>
          <p:cNvPr id="65" name="Google Shape;479;p11">
            <a:extLst>
              <a:ext uri="{FF2B5EF4-FFF2-40B4-BE49-F238E27FC236}">
                <a16:creationId xmlns:a16="http://schemas.microsoft.com/office/drawing/2014/main" id="{0F75660A-784D-35D3-E0F8-31734F5554B5}"/>
              </a:ext>
            </a:extLst>
          </p:cNvPr>
          <p:cNvSpPr/>
          <p:nvPr/>
        </p:nvSpPr>
        <p:spPr>
          <a:xfrm>
            <a:off x="4672077" y="3379982"/>
            <a:ext cx="1952999" cy="372869"/>
          </a:xfrm>
          <a:prstGeom prst="roundRect">
            <a:avLst>
              <a:gd name="adj" fmla="val 16667"/>
            </a:avLst>
          </a:prstGeom>
          <a:solidFill>
            <a:srgbClr val="70AD47">
              <a:lumMod val="75000"/>
            </a:srgbClr>
          </a:solid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sd="3386556638">
                  <a:custGeom>
                    <a:avLst/>
                    <a:gdLst>
                      <a:gd name="connsiteX0" fmla="*/ 0 w 1097280"/>
                      <a:gd name="connsiteY0" fmla="*/ 76202 h 457200"/>
                      <a:gd name="connsiteX1" fmla="*/ 76202 w 1097280"/>
                      <a:gd name="connsiteY1" fmla="*/ 0 h 457200"/>
                      <a:gd name="connsiteX2" fmla="*/ 558089 w 1097280"/>
                      <a:gd name="connsiteY2" fmla="*/ 0 h 457200"/>
                      <a:gd name="connsiteX3" fmla="*/ 1021078 w 1097280"/>
                      <a:gd name="connsiteY3" fmla="*/ 0 h 457200"/>
                      <a:gd name="connsiteX4" fmla="*/ 1097280 w 1097280"/>
                      <a:gd name="connsiteY4" fmla="*/ 76202 h 457200"/>
                      <a:gd name="connsiteX5" fmla="*/ 1097280 w 1097280"/>
                      <a:gd name="connsiteY5" fmla="*/ 380998 h 457200"/>
                      <a:gd name="connsiteX6" fmla="*/ 1021078 w 1097280"/>
                      <a:gd name="connsiteY6" fmla="*/ 457200 h 457200"/>
                      <a:gd name="connsiteX7" fmla="*/ 576986 w 1097280"/>
                      <a:gd name="connsiteY7" fmla="*/ 457200 h 457200"/>
                      <a:gd name="connsiteX8" fmla="*/ 76202 w 1097280"/>
                      <a:gd name="connsiteY8" fmla="*/ 457200 h 457200"/>
                      <a:gd name="connsiteX9" fmla="*/ 0 w 1097280"/>
                      <a:gd name="connsiteY9" fmla="*/ 380998 h 457200"/>
                      <a:gd name="connsiteX10" fmla="*/ 0 w 1097280"/>
                      <a:gd name="connsiteY10"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280" h="457200" fill="none" extrusionOk="0">
                        <a:moveTo>
                          <a:pt x="0" y="76202"/>
                        </a:moveTo>
                        <a:cubicBezTo>
                          <a:pt x="-3000" y="31949"/>
                          <a:pt x="34473" y="10527"/>
                          <a:pt x="76202" y="0"/>
                        </a:cubicBezTo>
                        <a:cubicBezTo>
                          <a:pt x="243810" y="-6203"/>
                          <a:pt x="404469" y="7306"/>
                          <a:pt x="558089" y="0"/>
                        </a:cubicBezTo>
                        <a:cubicBezTo>
                          <a:pt x="711709" y="-7306"/>
                          <a:pt x="899906" y="13715"/>
                          <a:pt x="1021078" y="0"/>
                        </a:cubicBezTo>
                        <a:cubicBezTo>
                          <a:pt x="1058828" y="-4991"/>
                          <a:pt x="1101346" y="32352"/>
                          <a:pt x="1097280" y="76202"/>
                        </a:cubicBezTo>
                        <a:cubicBezTo>
                          <a:pt x="1121125" y="225813"/>
                          <a:pt x="1061451" y="250189"/>
                          <a:pt x="1097280" y="380998"/>
                        </a:cubicBezTo>
                        <a:cubicBezTo>
                          <a:pt x="1091716" y="423254"/>
                          <a:pt x="1064071" y="458898"/>
                          <a:pt x="1021078" y="457200"/>
                        </a:cubicBezTo>
                        <a:cubicBezTo>
                          <a:pt x="893599" y="467766"/>
                          <a:pt x="679180" y="433387"/>
                          <a:pt x="576986" y="457200"/>
                        </a:cubicBezTo>
                        <a:cubicBezTo>
                          <a:pt x="474792" y="481013"/>
                          <a:pt x="254413" y="428202"/>
                          <a:pt x="76202" y="457200"/>
                        </a:cubicBezTo>
                        <a:cubicBezTo>
                          <a:pt x="36742" y="453865"/>
                          <a:pt x="1014" y="422778"/>
                          <a:pt x="0" y="380998"/>
                        </a:cubicBezTo>
                        <a:cubicBezTo>
                          <a:pt x="-17789" y="252564"/>
                          <a:pt x="7773" y="215311"/>
                          <a:pt x="0" y="76202"/>
                        </a:cubicBezTo>
                        <a:close/>
                      </a:path>
                      <a:path w="1097280" h="457200" stroke="0" extrusionOk="0">
                        <a:moveTo>
                          <a:pt x="0" y="76202"/>
                        </a:moveTo>
                        <a:cubicBezTo>
                          <a:pt x="-2704" y="22926"/>
                          <a:pt x="33890" y="-6591"/>
                          <a:pt x="76202" y="0"/>
                        </a:cubicBezTo>
                        <a:cubicBezTo>
                          <a:pt x="229626" y="-6759"/>
                          <a:pt x="367048" y="13089"/>
                          <a:pt x="567538" y="0"/>
                        </a:cubicBezTo>
                        <a:cubicBezTo>
                          <a:pt x="768028" y="-13089"/>
                          <a:pt x="914539" y="49761"/>
                          <a:pt x="1021078" y="0"/>
                        </a:cubicBezTo>
                        <a:cubicBezTo>
                          <a:pt x="1069816" y="-3795"/>
                          <a:pt x="1085903" y="36129"/>
                          <a:pt x="1097280" y="76202"/>
                        </a:cubicBezTo>
                        <a:cubicBezTo>
                          <a:pt x="1129135" y="155176"/>
                          <a:pt x="1061349" y="248997"/>
                          <a:pt x="1097280" y="380998"/>
                        </a:cubicBezTo>
                        <a:cubicBezTo>
                          <a:pt x="1095156" y="423841"/>
                          <a:pt x="1066615" y="460151"/>
                          <a:pt x="1021078" y="457200"/>
                        </a:cubicBezTo>
                        <a:cubicBezTo>
                          <a:pt x="920786" y="480322"/>
                          <a:pt x="729634" y="416622"/>
                          <a:pt x="548640" y="457200"/>
                        </a:cubicBezTo>
                        <a:cubicBezTo>
                          <a:pt x="367646" y="497778"/>
                          <a:pt x="312194" y="449101"/>
                          <a:pt x="76202" y="457200"/>
                        </a:cubicBezTo>
                        <a:cubicBezTo>
                          <a:pt x="31734" y="462533"/>
                          <a:pt x="-3544" y="428436"/>
                          <a:pt x="0" y="380998"/>
                        </a:cubicBezTo>
                        <a:cubicBezTo>
                          <a:pt x="-23904" y="230035"/>
                          <a:pt x="14718" y="162274"/>
                          <a:pt x="0" y="76202"/>
                        </a:cubicBezTo>
                        <a:close/>
                      </a:path>
                    </a:pathLst>
                  </a:custGeom>
                  <ask:type>
                    <ask:lineSketchNone/>
                  </ask:type>
                </ask:lineSketchStyleProps>
              </a:ext>
            </a:extLst>
          </a:ln>
        </p:spPr>
        <p:txBody>
          <a:bodyPr spcFirstLastPara="1" wrap="square" lIns="3247" tIns="3247" rIns="3247" bIns="34492" anchor="ctr"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750" b="0" i="0" u="none" strike="noStrike" kern="0" cap="none" spc="0" normalizeH="0" baseline="0" noProof="0" dirty="0">
                <a:ln>
                  <a:noFill/>
                </a:ln>
                <a:solidFill>
                  <a:prstClr val="white"/>
                </a:solidFill>
                <a:effectLst/>
                <a:uLnTx/>
                <a:uFillTx/>
                <a:latin typeface="Times New Roman" panose="02020603050405020304" pitchFamily="18" charset="0"/>
                <a:ea typeface="Twentieth Century"/>
                <a:cs typeface="Times New Roman" panose="02020603050405020304" pitchFamily="18" charset="0"/>
                <a:sym typeface="Twentieth Century"/>
              </a:rPr>
              <a:t>SCH: &lt;10%</a:t>
            </a:r>
          </a:p>
        </p:txBody>
      </p:sp>
      <p:sp>
        <p:nvSpPr>
          <p:cNvPr id="66" name="Google Shape;480;p11">
            <a:extLst>
              <a:ext uri="{FF2B5EF4-FFF2-40B4-BE49-F238E27FC236}">
                <a16:creationId xmlns:a16="http://schemas.microsoft.com/office/drawing/2014/main" id="{18680CE1-279F-F4C3-50EE-AB14E0FBAD58}"/>
              </a:ext>
            </a:extLst>
          </p:cNvPr>
          <p:cNvSpPr/>
          <p:nvPr/>
        </p:nvSpPr>
        <p:spPr>
          <a:xfrm>
            <a:off x="6756551" y="3349805"/>
            <a:ext cx="1856805" cy="372869"/>
          </a:xfrm>
          <a:prstGeom prst="roundRect">
            <a:avLst>
              <a:gd name="adj" fmla="val 16667"/>
            </a:avLst>
          </a:prstGeom>
          <a:solidFill>
            <a:srgbClr val="70AD47">
              <a:lumMod val="75000"/>
            </a:srgbClr>
          </a:solid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3247" tIns="3247" rIns="3247" bIns="34492" anchor="ctr"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750" b="0" i="0" u="none" strike="noStrike" kern="0" cap="none" spc="0" normalizeH="0" baseline="0" noProof="0" dirty="0">
                <a:ln>
                  <a:noFill/>
                </a:ln>
                <a:solidFill>
                  <a:prstClr val="white"/>
                </a:solidFill>
                <a:effectLst/>
                <a:uLnTx/>
                <a:uFillTx/>
                <a:latin typeface="Times New Roman" panose="02020603050405020304" pitchFamily="18" charset="0"/>
                <a:ea typeface="Twentieth Century"/>
                <a:cs typeface="Times New Roman" panose="02020603050405020304" pitchFamily="18" charset="0"/>
                <a:sym typeface="Twentieth Century"/>
              </a:rPr>
              <a:t>SCH: ≥10%  </a:t>
            </a:r>
          </a:p>
        </p:txBody>
      </p:sp>
      <p:sp>
        <p:nvSpPr>
          <p:cNvPr id="67" name="Google Shape;489;p11">
            <a:extLst>
              <a:ext uri="{FF2B5EF4-FFF2-40B4-BE49-F238E27FC236}">
                <a16:creationId xmlns:a16="http://schemas.microsoft.com/office/drawing/2014/main" id="{91BEC9A7-07F1-A2C9-E95A-FB8CAEB32D1B}"/>
              </a:ext>
            </a:extLst>
          </p:cNvPr>
          <p:cNvSpPr/>
          <p:nvPr/>
        </p:nvSpPr>
        <p:spPr>
          <a:xfrm>
            <a:off x="3944632" y="4932674"/>
            <a:ext cx="4839107" cy="586371"/>
          </a:xfrm>
          <a:prstGeom prst="roundRect">
            <a:avLst>
              <a:gd name="adj" fmla="val 16667"/>
            </a:avLst>
          </a:prstGeom>
          <a:solidFill>
            <a:srgbClr val="E2F0D9"/>
          </a:solid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sd="2613095378">
                  <a:custGeom>
                    <a:avLst/>
                    <a:gdLst>
                      <a:gd name="connsiteX0" fmla="*/ 0 w 2286000"/>
                      <a:gd name="connsiteY0" fmla="*/ 91442 h 548640"/>
                      <a:gd name="connsiteX1" fmla="*/ 91442 w 2286000"/>
                      <a:gd name="connsiteY1" fmla="*/ 0 h 548640"/>
                      <a:gd name="connsiteX2" fmla="*/ 554128 w 2286000"/>
                      <a:gd name="connsiteY2" fmla="*/ 0 h 548640"/>
                      <a:gd name="connsiteX3" fmla="*/ 1100938 w 2286000"/>
                      <a:gd name="connsiteY3" fmla="*/ 0 h 548640"/>
                      <a:gd name="connsiteX4" fmla="*/ 1584654 w 2286000"/>
                      <a:gd name="connsiteY4" fmla="*/ 0 h 548640"/>
                      <a:gd name="connsiteX5" fmla="*/ 2194558 w 2286000"/>
                      <a:gd name="connsiteY5" fmla="*/ 0 h 548640"/>
                      <a:gd name="connsiteX6" fmla="*/ 2286000 w 2286000"/>
                      <a:gd name="connsiteY6" fmla="*/ 91442 h 548640"/>
                      <a:gd name="connsiteX7" fmla="*/ 2286000 w 2286000"/>
                      <a:gd name="connsiteY7" fmla="*/ 457198 h 548640"/>
                      <a:gd name="connsiteX8" fmla="*/ 2194558 w 2286000"/>
                      <a:gd name="connsiteY8" fmla="*/ 548640 h 548640"/>
                      <a:gd name="connsiteX9" fmla="*/ 1689810 w 2286000"/>
                      <a:gd name="connsiteY9" fmla="*/ 548640 h 548640"/>
                      <a:gd name="connsiteX10" fmla="*/ 1206093 w 2286000"/>
                      <a:gd name="connsiteY10" fmla="*/ 548640 h 548640"/>
                      <a:gd name="connsiteX11" fmla="*/ 638252 w 2286000"/>
                      <a:gd name="connsiteY11" fmla="*/ 548640 h 548640"/>
                      <a:gd name="connsiteX12" fmla="*/ 91442 w 2286000"/>
                      <a:gd name="connsiteY12" fmla="*/ 548640 h 548640"/>
                      <a:gd name="connsiteX13" fmla="*/ 0 w 2286000"/>
                      <a:gd name="connsiteY13" fmla="*/ 457198 h 548640"/>
                      <a:gd name="connsiteX14" fmla="*/ 0 w 2286000"/>
                      <a:gd name="connsiteY14" fmla="*/ 91442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6000" h="548640" fill="none" extrusionOk="0">
                        <a:moveTo>
                          <a:pt x="0" y="91442"/>
                        </a:moveTo>
                        <a:cubicBezTo>
                          <a:pt x="462" y="37436"/>
                          <a:pt x="46809" y="-8340"/>
                          <a:pt x="91442" y="0"/>
                        </a:cubicBezTo>
                        <a:cubicBezTo>
                          <a:pt x="192916" y="-11714"/>
                          <a:pt x="385208" y="41421"/>
                          <a:pt x="554128" y="0"/>
                        </a:cubicBezTo>
                        <a:cubicBezTo>
                          <a:pt x="723048" y="-41421"/>
                          <a:pt x="838208" y="12502"/>
                          <a:pt x="1100938" y="0"/>
                        </a:cubicBezTo>
                        <a:cubicBezTo>
                          <a:pt x="1363668" y="-12502"/>
                          <a:pt x="1394633" y="8595"/>
                          <a:pt x="1584654" y="0"/>
                        </a:cubicBezTo>
                        <a:cubicBezTo>
                          <a:pt x="1774675" y="-8595"/>
                          <a:pt x="1895218" y="51215"/>
                          <a:pt x="2194558" y="0"/>
                        </a:cubicBezTo>
                        <a:cubicBezTo>
                          <a:pt x="2239646" y="-77"/>
                          <a:pt x="2276566" y="48612"/>
                          <a:pt x="2286000" y="91442"/>
                        </a:cubicBezTo>
                        <a:cubicBezTo>
                          <a:pt x="2297207" y="191237"/>
                          <a:pt x="2271707" y="320678"/>
                          <a:pt x="2286000" y="457198"/>
                        </a:cubicBezTo>
                        <a:cubicBezTo>
                          <a:pt x="2276576" y="503252"/>
                          <a:pt x="2247519" y="543977"/>
                          <a:pt x="2194558" y="548640"/>
                        </a:cubicBezTo>
                        <a:cubicBezTo>
                          <a:pt x="2071200" y="562798"/>
                          <a:pt x="1810357" y="535239"/>
                          <a:pt x="1689810" y="548640"/>
                        </a:cubicBezTo>
                        <a:cubicBezTo>
                          <a:pt x="1569263" y="562041"/>
                          <a:pt x="1429457" y="528478"/>
                          <a:pt x="1206093" y="548640"/>
                        </a:cubicBezTo>
                        <a:cubicBezTo>
                          <a:pt x="982729" y="568802"/>
                          <a:pt x="852713" y="518845"/>
                          <a:pt x="638252" y="548640"/>
                        </a:cubicBezTo>
                        <a:cubicBezTo>
                          <a:pt x="423791" y="578435"/>
                          <a:pt x="244829" y="509017"/>
                          <a:pt x="91442" y="548640"/>
                        </a:cubicBezTo>
                        <a:cubicBezTo>
                          <a:pt x="49932" y="542197"/>
                          <a:pt x="4656" y="501996"/>
                          <a:pt x="0" y="457198"/>
                        </a:cubicBezTo>
                        <a:cubicBezTo>
                          <a:pt x="-7796" y="289807"/>
                          <a:pt x="16074" y="214833"/>
                          <a:pt x="0" y="91442"/>
                        </a:cubicBezTo>
                        <a:close/>
                      </a:path>
                      <a:path w="2286000" h="548640" stroke="0" extrusionOk="0">
                        <a:moveTo>
                          <a:pt x="0" y="91442"/>
                        </a:moveTo>
                        <a:cubicBezTo>
                          <a:pt x="-4975" y="28917"/>
                          <a:pt x="42119" y="821"/>
                          <a:pt x="91442" y="0"/>
                        </a:cubicBezTo>
                        <a:cubicBezTo>
                          <a:pt x="337095" y="-17269"/>
                          <a:pt x="426694" y="25083"/>
                          <a:pt x="617221" y="0"/>
                        </a:cubicBezTo>
                        <a:cubicBezTo>
                          <a:pt x="807748" y="-25083"/>
                          <a:pt x="871793" y="55676"/>
                          <a:pt x="1100938" y="0"/>
                        </a:cubicBezTo>
                        <a:cubicBezTo>
                          <a:pt x="1330083" y="-55676"/>
                          <a:pt x="1347276" y="150"/>
                          <a:pt x="1563623" y="0"/>
                        </a:cubicBezTo>
                        <a:cubicBezTo>
                          <a:pt x="1779970" y="-150"/>
                          <a:pt x="2045491" y="64222"/>
                          <a:pt x="2194558" y="0"/>
                        </a:cubicBezTo>
                        <a:cubicBezTo>
                          <a:pt x="2242430" y="-11337"/>
                          <a:pt x="2289313" y="37358"/>
                          <a:pt x="2286000" y="91442"/>
                        </a:cubicBezTo>
                        <a:cubicBezTo>
                          <a:pt x="2290505" y="222327"/>
                          <a:pt x="2263141" y="283516"/>
                          <a:pt x="2286000" y="457198"/>
                        </a:cubicBezTo>
                        <a:cubicBezTo>
                          <a:pt x="2293283" y="505920"/>
                          <a:pt x="2241667" y="548223"/>
                          <a:pt x="2194558" y="548640"/>
                        </a:cubicBezTo>
                        <a:cubicBezTo>
                          <a:pt x="1972881" y="593589"/>
                          <a:pt x="1824363" y="487581"/>
                          <a:pt x="1626717" y="548640"/>
                        </a:cubicBezTo>
                        <a:cubicBezTo>
                          <a:pt x="1429071" y="609699"/>
                          <a:pt x="1291871" y="504994"/>
                          <a:pt x="1143000" y="548640"/>
                        </a:cubicBezTo>
                        <a:cubicBezTo>
                          <a:pt x="994129" y="592286"/>
                          <a:pt x="689408" y="487541"/>
                          <a:pt x="575159" y="548640"/>
                        </a:cubicBezTo>
                        <a:cubicBezTo>
                          <a:pt x="460910" y="609739"/>
                          <a:pt x="257031" y="539595"/>
                          <a:pt x="91442" y="548640"/>
                        </a:cubicBezTo>
                        <a:cubicBezTo>
                          <a:pt x="36193" y="548165"/>
                          <a:pt x="4206" y="514151"/>
                          <a:pt x="0" y="457198"/>
                        </a:cubicBezTo>
                        <a:cubicBezTo>
                          <a:pt x="-32112" y="278060"/>
                          <a:pt x="2687" y="218325"/>
                          <a:pt x="0" y="91442"/>
                        </a:cubicBezTo>
                        <a:close/>
                      </a:path>
                    </a:pathLst>
                  </a:custGeom>
                  <ask:type>
                    <ask:lineSketchNone/>
                  </ask:type>
                </ask:lineSketchStyleProps>
              </a:ext>
            </a:extLst>
          </a:ln>
        </p:spPr>
        <p:txBody>
          <a:bodyPr spcFirstLastPara="1" wrap="square" lIns="3247" tIns="3247" rIns="3247" bIns="0" anchor="b"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Twentieth Century"/>
              </a:rPr>
              <a:t>Conduct surveillance **</a:t>
            </a:r>
          </a:p>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409"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Twentieth Century"/>
              </a:rPr>
              <a:t>.</a:t>
            </a:r>
          </a:p>
        </p:txBody>
      </p:sp>
      <p:sp>
        <p:nvSpPr>
          <p:cNvPr id="68" name="Google Shape;492;p11">
            <a:extLst>
              <a:ext uri="{FF2B5EF4-FFF2-40B4-BE49-F238E27FC236}">
                <a16:creationId xmlns:a16="http://schemas.microsoft.com/office/drawing/2014/main" id="{4BEB58B6-B3B4-871D-33D0-23C5C50974C3}"/>
              </a:ext>
            </a:extLst>
          </p:cNvPr>
          <p:cNvSpPr/>
          <p:nvPr/>
        </p:nvSpPr>
        <p:spPr>
          <a:xfrm>
            <a:off x="3704661" y="1866253"/>
            <a:ext cx="1575428" cy="374073"/>
          </a:xfrm>
          <a:prstGeom prst="roundRect">
            <a:avLst>
              <a:gd name="adj" fmla="val 16667"/>
            </a:avLst>
          </a:prstGeom>
          <a:solidFill>
            <a:sysClr val="window" lastClr="FFFFFF"/>
          </a:solidFill>
          <a:ln w="3175" cap="flat" cmpd="sng">
            <a:solidFill>
              <a:sysClr val="windowText" lastClr="000000"/>
            </a:solidFill>
            <a:prstDash val="solid"/>
            <a:round/>
            <a:headEnd type="none" w="sm" len="sm"/>
            <a:tailEnd type="none" w="sm" len="sm"/>
            <a:extLst>
              <a:ext uri="{C807C97D-BFC1-408E-A445-0C87EB9F89A2}">
                <ask:lineSketchStyleProps xmlns:ask="http://schemas.microsoft.com/office/drawing/2018/sketchyshapes" sd="1356522212">
                  <a:custGeom>
                    <a:avLst/>
                    <a:gdLst>
                      <a:gd name="connsiteX0" fmla="*/ 0 w 4916995"/>
                      <a:gd name="connsiteY0" fmla="*/ 91442 h 548640"/>
                      <a:gd name="connsiteX1" fmla="*/ 91442 w 4916995"/>
                      <a:gd name="connsiteY1" fmla="*/ 0 h 548640"/>
                      <a:gd name="connsiteX2" fmla="*/ 541183 w 4916995"/>
                      <a:gd name="connsiteY2" fmla="*/ 0 h 548640"/>
                      <a:gd name="connsiteX3" fmla="*/ 1038264 w 4916995"/>
                      <a:gd name="connsiteY3" fmla="*/ 0 h 548640"/>
                      <a:gd name="connsiteX4" fmla="*/ 1677369 w 4916995"/>
                      <a:gd name="connsiteY4" fmla="*/ 0 h 548640"/>
                      <a:gd name="connsiteX5" fmla="*/ 2174451 w 4916995"/>
                      <a:gd name="connsiteY5" fmla="*/ 0 h 548640"/>
                      <a:gd name="connsiteX6" fmla="*/ 2766215 w 4916995"/>
                      <a:gd name="connsiteY6" fmla="*/ 0 h 548640"/>
                      <a:gd name="connsiteX7" fmla="*/ 3357979 w 4916995"/>
                      <a:gd name="connsiteY7" fmla="*/ 0 h 548640"/>
                      <a:gd name="connsiteX8" fmla="*/ 4044425 w 4916995"/>
                      <a:gd name="connsiteY8" fmla="*/ 0 h 548640"/>
                      <a:gd name="connsiteX9" fmla="*/ 4825553 w 4916995"/>
                      <a:gd name="connsiteY9" fmla="*/ 0 h 548640"/>
                      <a:gd name="connsiteX10" fmla="*/ 4916995 w 4916995"/>
                      <a:gd name="connsiteY10" fmla="*/ 91442 h 548640"/>
                      <a:gd name="connsiteX11" fmla="*/ 4916995 w 4916995"/>
                      <a:gd name="connsiteY11" fmla="*/ 457198 h 548640"/>
                      <a:gd name="connsiteX12" fmla="*/ 4825553 w 4916995"/>
                      <a:gd name="connsiteY12" fmla="*/ 548640 h 548640"/>
                      <a:gd name="connsiteX13" fmla="*/ 4281130 w 4916995"/>
                      <a:gd name="connsiteY13" fmla="*/ 548640 h 548640"/>
                      <a:gd name="connsiteX14" fmla="*/ 3831390 w 4916995"/>
                      <a:gd name="connsiteY14" fmla="*/ 548640 h 548640"/>
                      <a:gd name="connsiteX15" fmla="*/ 3381649 w 4916995"/>
                      <a:gd name="connsiteY15" fmla="*/ 548640 h 548640"/>
                      <a:gd name="connsiteX16" fmla="*/ 2837226 w 4916995"/>
                      <a:gd name="connsiteY16" fmla="*/ 548640 h 548640"/>
                      <a:gd name="connsiteX17" fmla="*/ 2387486 w 4916995"/>
                      <a:gd name="connsiteY17" fmla="*/ 548640 h 548640"/>
                      <a:gd name="connsiteX18" fmla="*/ 1795722 w 4916995"/>
                      <a:gd name="connsiteY18" fmla="*/ 548640 h 548640"/>
                      <a:gd name="connsiteX19" fmla="*/ 1345981 w 4916995"/>
                      <a:gd name="connsiteY19" fmla="*/ 548640 h 548640"/>
                      <a:gd name="connsiteX20" fmla="*/ 754218 w 4916995"/>
                      <a:gd name="connsiteY20" fmla="*/ 548640 h 548640"/>
                      <a:gd name="connsiteX21" fmla="*/ 91442 w 4916995"/>
                      <a:gd name="connsiteY21" fmla="*/ 548640 h 548640"/>
                      <a:gd name="connsiteX22" fmla="*/ 0 w 4916995"/>
                      <a:gd name="connsiteY22" fmla="*/ 457198 h 548640"/>
                      <a:gd name="connsiteX23" fmla="*/ 0 w 4916995"/>
                      <a:gd name="connsiteY23" fmla="*/ 91442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6995" h="548640" extrusionOk="0">
                        <a:moveTo>
                          <a:pt x="0" y="91442"/>
                        </a:moveTo>
                        <a:cubicBezTo>
                          <a:pt x="9551" y="52609"/>
                          <a:pt x="37945" y="-578"/>
                          <a:pt x="91442" y="0"/>
                        </a:cubicBezTo>
                        <a:cubicBezTo>
                          <a:pt x="204108" y="-3438"/>
                          <a:pt x="343792" y="14492"/>
                          <a:pt x="541183" y="0"/>
                        </a:cubicBezTo>
                        <a:cubicBezTo>
                          <a:pt x="738574" y="-14492"/>
                          <a:pt x="799971" y="56136"/>
                          <a:pt x="1038264" y="0"/>
                        </a:cubicBezTo>
                        <a:cubicBezTo>
                          <a:pt x="1276557" y="-56136"/>
                          <a:pt x="1492151" y="55647"/>
                          <a:pt x="1677369" y="0"/>
                        </a:cubicBezTo>
                        <a:cubicBezTo>
                          <a:pt x="1862588" y="-55647"/>
                          <a:pt x="2069262" y="20250"/>
                          <a:pt x="2174451" y="0"/>
                        </a:cubicBezTo>
                        <a:cubicBezTo>
                          <a:pt x="2279640" y="-20250"/>
                          <a:pt x="2567345" y="34892"/>
                          <a:pt x="2766215" y="0"/>
                        </a:cubicBezTo>
                        <a:cubicBezTo>
                          <a:pt x="2965085" y="-34892"/>
                          <a:pt x="3105901" y="13252"/>
                          <a:pt x="3357979" y="0"/>
                        </a:cubicBezTo>
                        <a:cubicBezTo>
                          <a:pt x="3610057" y="-13252"/>
                          <a:pt x="3835574" y="19176"/>
                          <a:pt x="4044425" y="0"/>
                        </a:cubicBezTo>
                        <a:cubicBezTo>
                          <a:pt x="4253276" y="-19176"/>
                          <a:pt x="4534526" y="2980"/>
                          <a:pt x="4825553" y="0"/>
                        </a:cubicBezTo>
                        <a:cubicBezTo>
                          <a:pt x="4865409" y="-3191"/>
                          <a:pt x="4907566" y="44379"/>
                          <a:pt x="4916995" y="91442"/>
                        </a:cubicBezTo>
                        <a:cubicBezTo>
                          <a:pt x="4931593" y="246906"/>
                          <a:pt x="4899208" y="301815"/>
                          <a:pt x="4916995" y="457198"/>
                        </a:cubicBezTo>
                        <a:cubicBezTo>
                          <a:pt x="4909549" y="507613"/>
                          <a:pt x="4865745" y="555203"/>
                          <a:pt x="4825553" y="548640"/>
                        </a:cubicBezTo>
                        <a:cubicBezTo>
                          <a:pt x="4570391" y="603055"/>
                          <a:pt x="4390265" y="524684"/>
                          <a:pt x="4281130" y="548640"/>
                        </a:cubicBezTo>
                        <a:cubicBezTo>
                          <a:pt x="4171995" y="572596"/>
                          <a:pt x="4030513" y="524753"/>
                          <a:pt x="3831390" y="548640"/>
                        </a:cubicBezTo>
                        <a:cubicBezTo>
                          <a:pt x="3632267" y="572527"/>
                          <a:pt x="3582503" y="523978"/>
                          <a:pt x="3381649" y="548640"/>
                        </a:cubicBezTo>
                        <a:cubicBezTo>
                          <a:pt x="3180795" y="573302"/>
                          <a:pt x="3002094" y="502746"/>
                          <a:pt x="2837226" y="548640"/>
                        </a:cubicBezTo>
                        <a:cubicBezTo>
                          <a:pt x="2672358" y="594534"/>
                          <a:pt x="2542411" y="540551"/>
                          <a:pt x="2387486" y="548640"/>
                        </a:cubicBezTo>
                        <a:cubicBezTo>
                          <a:pt x="2232561" y="556729"/>
                          <a:pt x="1950055" y="480456"/>
                          <a:pt x="1795722" y="548640"/>
                        </a:cubicBezTo>
                        <a:cubicBezTo>
                          <a:pt x="1641389" y="616824"/>
                          <a:pt x="1492458" y="523801"/>
                          <a:pt x="1345981" y="548640"/>
                        </a:cubicBezTo>
                        <a:cubicBezTo>
                          <a:pt x="1199504" y="573479"/>
                          <a:pt x="1037384" y="505073"/>
                          <a:pt x="754218" y="548640"/>
                        </a:cubicBezTo>
                        <a:cubicBezTo>
                          <a:pt x="471052" y="592207"/>
                          <a:pt x="416407" y="538881"/>
                          <a:pt x="91442" y="548640"/>
                        </a:cubicBezTo>
                        <a:cubicBezTo>
                          <a:pt x="41163" y="547525"/>
                          <a:pt x="-7367" y="511496"/>
                          <a:pt x="0" y="457198"/>
                        </a:cubicBezTo>
                        <a:cubicBezTo>
                          <a:pt x="-12390" y="285225"/>
                          <a:pt x="18000" y="237332"/>
                          <a:pt x="0" y="91442"/>
                        </a:cubicBezTo>
                        <a:close/>
                      </a:path>
                    </a:pathLst>
                  </a:custGeom>
                  <ask:type>
                    <ask:lineSketchNone/>
                  </ask:type>
                </ask:lineSketchStyleProps>
              </a:ext>
            </a:extLst>
          </a:ln>
        </p:spPr>
        <p:txBody>
          <a:bodyPr spcFirstLastPara="1" wrap="square" lIns="3247" tIns="3247" rIns="3247" bIns="34492" anchor="ctr" anchorCtr="0">
            <a:noAutofit/>
          </a:bodyPr>
          <a:lstStyle/>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prstClr val="black"/>
                </a:solidFill>
                <a:effectLst/>
                <a:uLnTx/>
                <a:uFillTx/>
                <a:latin typeface="Times New Roman" panose="02020603050405020304" pitchFamily="18" charset="0"/>
                <a:ea typeface="Twentieth Century"/>
                <a:cs typeface="Times New Roman" panose="02020603050405020304" pitchFamily="18" charset="0"/>
                <a:sym typeface="Twentieth Century"/>
              </a:rPr>
              <a:t>No PC needed.</a:t>
            </a:r>
          </a:p>
          <a:p>
            <a:pPr marL="0" marR="0" lvl="0" indent="0" algn="ctr" defTabSz="623438"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prstClr val="black"/>
                </a:solidFill>
                <a:effectLst/>
                <a:uLnTx/>
                <a:uFillTx/>
                <a:latin typeface="Times New Roman" panose="02020603050405020304" pitchFamily="18" charset="0"/>
                <a:ea typeface="Twentieth Century"/>
                <a:cs typeface="Times New Roman" panose="02020603050405020304" pitchFamily="18" charset="0"/>
                <a:sym typeface="Twentieth Century"/>
              </a:rPr>
              <a:t>Clinical approach</a:t>
            </a:r>
            <a:endParaRPr kumimoji="0" sz="900" b="0" i="0" u="none" strike="noStrike" kern="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69" name="Straight Connector 68">
            <a:extLst>
              <a:ext uri="{FF2B5EF4-FFF2-40B4-BE49-F238E27FC236}">
                <a16:creationId xmlns:a16="http://schemas.microsoft.com/office/drawing/2014/main" id="{EBACE21A-3F85-658B-9A92-A038CB1876CC}"/>
              </a:ext>
            </a:extLst>
          </p:cNvPr>
          <p:cNvCxnSpPr>
            <a:cxnSpLocks/>
            <a:stCxn id="60" idx="1"/>
          </p:cNvCxnSpPr>
          <p:nvPr/>
        </p:nvCxnSpPr>
        <p:spPr>
          <a:xfrm flipH="1" flipV="1">
            <a:off x="4208711" y="4380921"/>
            <a:ext cx="463366" cy="1"/>
          </a:xfrm>
          <a:prstGeom prst="line">
            <a:avLst/>
          </a:prstGeom>
          <a:noFill/>
          <a:ln w="9525" cap="flat" cmpd="sng" algn="ctr">
            <a:solidFill>
              <a:sysClr val="windowText" lastClr="000000">
                <a:shade val="95000"/>
                <a:satMod val="105000"/>
              </a:sysClr>
            </a:solidFill>
            <a:prstDash val="solid"/>
          </a:ln>
          <a:effectLst/>
        </p:spPr>
      </p:cxnSp>
      <p:cxnSp>
        <p:nvCxnSpPr>
          <p:cNvPr id="70" name="Straight Connector 69">
            <a:extLst>
              <a:ext uri="{FF2B5EF4-FFF2-40B4-BE49-F238E27FC236}">
                <a16:creationId xmlns:a16="http://schemas.microsoft.com/office/drawing/2014/main" id="{5F778868-EC00-1B45-09DE-276B24EF0390}"/>
              </a:ext>
            </a:extLst>
          </p:cNvPr>
          <p:cNvCxnSpPr>
            <a:cxnSpLocks/>
          </p:cNvCxnSpPr>
          <p:nvPr/>
        </p:nvCxnSpPr>
        <p:spPr>
          <a:xfrm flipV="1">
            <a:off x="4208711" y="2905255"/>
            <a:ext cx="0" cy="1457215"/>
          </a:xfrm>
          <a:prstGeom prst="line">
            <a:avLst/>
          </a:prstGeom>
          <a:noFill/>
          <a:ln w="9525" cap="flat" cmpd="sng" algn="ctr">
            <a:solidFill>
              <a:sysClr val="windowText" lastClr="000000">
                <a:shade val="95000"/>
                <a:satMod val="105000"/>
              </a:sysClr>
            </a:solidFill>
            <a:prstDash val="solid"/>
          </a:ln>
          <a:effectLst/>
        </p:spPr>
      </p:cxnSp>
      <p:cxnSp>
        <p:nvCxnSpPr>
          <p:cNvPr id="72" name="Straight Connector 71">
            <a:extLst>
              <a:ext uri="{FF2B5EF4-FFF2-40B4-BE49-F238E27FC236}">
                <a16:creationId xmlns:a16="http://schemas.microsoft.com/office/drawing/2014/main" id="{CE874179-FFDC-77F9-7628-DF69B804DC6A}"/>
              </a:ext>
            </a:extLst>
          </p:cNvPr>
          <p:cNvCxnSpPr>
            <a:cxnSpLocks/>
          </p:cNvCxnSpPr>
          <p:nvPr/>
        </p:nvCxnSpPr>
        <p:spPr>
          <a:xfrm flipH="1">
            <a:off x="8777503" y="4362470"/>
            <a:ext cx="304650" cy="0"/>
          </a:xfrm>
          <a:prstGeom prst="line">
            <a:avLst/>
          </a:prstGeom>
          <a:noFill/>
          <a:ln w="9525" cap="flat" cmpd="sng" algn="ctr">
            <a:solidFill>
              <a:sysClr val="windowText" lastClr="000000">
                <a:shade val="95000"/>
                <a:satMod val="105000"/>
              </a:sysClr>
            </a:solidFill>
            <a:prstDash val="solid"/>
          </a:ln>
          <a:effectLst/>
        </p:spPr>
      </p:cxnSp>
      <p:cxnSp>
        <p:nvCxnSpPr>
          <p:cNvPr id="73" name="Straight Connector 72">
            <a:extLst>
              <a:ext uri="{FF2B5EF4-FFF2-40B4-BE49-F238E27FC236}">
                <a16:creationId xmlns:a16="http://schemas.microsoft.com/office/drawing/2014/main" id="{BCE3A8F8-CF6A-8AF0-676C-F1A9A4580A76}"/>
              </a:ext>
            </a:extLst>
          </p:cNvPr>
          <p:cNvCxnSpPr>
            <a:cxnSpLocks/>
          </p:cNvCxnSpPr>
          <p:nvPr/>
        </p:nvCxnSpPr>
        <p:spPr>
          <a:xfrm flipH="1" flipV="1">
            <a:off x="9048750" y="2790825"/>
            <a:ext cx="16307" cy="1590096"/>
          </a:xfrm>
          <a:prstGeom prst="line">
            <a:avLst/>
          </a:prstGeom>
          <a:noFill/>
          <a:ln w="9525" cap="flat" cmpd="sng" algn="ctr">
            <a:solidFill>
              <a:sysClr val="windowText" lastClr="000000">
                <a:shade val="95000"/>
                <a:satMod val="105000"/>
              </a:sysClr>
            </a:solidFill>
            <a:prstDash val="solid"/>
          </a:ln>
          <a:effectLst/>
        </p:spPr>
      </p:cxnSp>
      <p:cxnSp>
        <p:nvCxnSpPr>
          <p:cNvPr id="74" name="Straight Arrow Connector 73">
            <a:extLst>
              <a:ext uri="{FF2B5EF4-FFF2-40B4-BE49-F238E27FC236}">
                <a16:creationId xmlns:a16="http://schemas.microsoft.com/office/drawing/2014/main" id="{66D42564-4891-0400-B49C-254BEB3535E8}"/>
              </a:ext>
            </a:extLst>
          </p:cNvPr>
          <p:cNvCxnSpPr>
            <a:cxnSpLocks/>
          </p:cNvCxnSpPr>
          <p:nvPr/>
        </p:nvCxnSpPr>
        <p:spPr>
          <a:xfrm flipH="1">
            <a:off x="8613356" y="2773482"/>
            <a:ext cx="432660" cy="0"/>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75" name="Straight Arrow Connector 74">
            <a:extLst>
              <a:ext uri="{FF2B5EF4-FFF2-40B4-BE49-F238E27FC236}">
                <a16:creationId xmlns:a16="http://schemas.microsoft.com/office/drawing/2014/main" id="{ED236861-C6FF-B9C4-5E89-78CDD05C84E2}"/>
              </a:ext>
            </a:extLst>
          </p:cNvPr>
          <p:cNvCxnSpPr>
            <a:cxnSpLocks/>
          </p:cNvCxnSpPr>
          <p:nvPr/>
        </p:nvCxnSpPr>
        <p:spPr>
          <a:xfrm>
            <a:off x="4037518" y="2215342"/>
            <a:ext cx="22248" cy="2772850"/>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76" name="Straight Arrow Connector 75">
            <a:extLst>
              <a:ext uri="{FF2B5EF4-FFF2-40B4-BE49-F238E27FC236}">
                <a16:creationId xmlns:a16="http://schemas.microsoft.com/office/drawing/2014/main" id="{3FB66DD0-FC61-6977-5222-71D4C07A2891}"/>
              </a:ext>
            </a:extLst>
          </p:cNvPr>
          <p:cNvCxnSpPr>
            <a:cxnSpLocks/>
            <a:stCxn id="65" idx="2"/>
          </p:cNvCxnSpPr>
          <p:nvPr/>
        </p:nvCxnSpPr>
        <p:spPr>
          <a:xfrm flipH="1">
            <a:off x="5648576" y="3752851"/>
            <a:ext cx="1" cy="352237"/>
          </a:xfrm>
          <a:prstGeom prst="straightConnector1">
            <a:avLst/>
          </a:prstGeom>
          <a:noFill/>
          <a:ln w="3175" cap="flat" cmpd="sng" algn="ctr">
            <a:solidFill>
              <a:sysClr val="windowText" lastClr="000000"/>
            </a:solidFill>
            <a:prstDash val="solid"/>
            <a:tailEnd type="triangle"/>
          </a:ln>
          <a:effectLst/>
        </p:spPr>
      </p:cxnSp>
      <p:cxnSp>
        <p:nvCxnSpPr>
          <p:cNvPr id="77" name="Straight Arrow Connector 76">
            <a:extLst>
              <a:ext uri="{FF2B5EF4-FFF2-40B4-BE49-F238E27FC236}">
                <a16:creationId xmlns:a16="http://schemas.microsoft.com/office/drawing/2014/main" id="{0EC9FFD5-8D71-8074-FA8D-AF3E810DD269}"/>
              </a:ext>
            </a:extLst>
          </p:cNvPr>
          <p:cNvCxnSpPr>
            <a:cxnSpLocks/>
          </p:cNvCxnSpPr>
          <p:nvPr/>
        </p:nvCxnSpPr>
        <p:spPr>
          <a:xfrm>
            <a:off x="7694983" y="3752851"/>
            <a:ext cx="0" cy="352237"/>
          </a:xfrm>
          <a:prstGeom prst="straightConnector1">
            <a:avLst/>
          </a:prstGeom>
          <a:noFill/>
          <a:ln w="3175" cap="flat" cmpd="sng" algn="ctr">
            <a:solidFill>
              <a:sysClr val="windowText" lastClr="000000"/>
            </a:solidFill>
            <a:prstDash val="solid"/>
            <a:tailEnd type="triangle"/>
          </a:ln>
          <a:effectLst/>
        </p:spPr>
      </p:cxnSp>
      <p:cxnSp>
        <p:nvCxnSpPr>
          <p:cNvPr id="102" name="Straight Arrow Connector 101">
            <a:extLst>
              <a:ext uri="{FF2B5EF4-FFF2-40B4-BE49-F238E27FC236}">
                <a16:creationId xmlns:a16="http://schemas.microsoft.com/office/drawing/2014/main" id="{CAF5A537-72C2-6476-5C01-1F12BA9D40CA}"/>
              </a:ext>
            </a:extLst>
          </p:cNvPr>
          <p:cNvCxnSpPr>
            <a:cxnSpLocks/>
          </p:cNvCxnSpPr>
          <p:nvPr/>
        </p:nvCxnSpPr>
        <p:spPr>
          <a:xfrm>
            <a:off x="6925761" y="1628581"/>
            <a:ext cx="0" cy="237672"/>
          </a:xfrm>
          <a:prstGeom prst="straightConnector1">
            <a:avLst/>
          </a:prstGeom>
          <a:noFill/>
          <a:ln w="3175" cap="flat" cmpd="sng" algn="ctr">
            <a:solidFill>
              <a:sysClr val="windowText" lastClr="000000"/>
            </a:solidFill>
            <a:prstDash val="solid"/>
            <a:tailEnd type="triangle"/>
          </a:ln>
          <a:effectLst/>
        </p:spPr>
      </p:cxnSp>
      <p:cxnSp>
        <p:nvCxnSpPr>
          <p:cNvPr id="124" name="Straight Arrow Connector 123">
            <a:extLst>
              <a:ext uri="{FF2B5EF4-FFF2-40B4-BE49-F238E27FC236}">
                <a16:creationId xmlns:a16="http://schemas.microsoft.com/office/drawing/2014/main" id="{C3606A52-C3F5-835F-0466-FEEF41A8FCFD}"/>
              </a:ext>
            </a:extLst>
          </p:cNvPr>
          <p:cNvCxnSpPr>
            <a:stCxn id="60" idx="2"/>
          </p:cNvCxnSpPr>
          <p:nvPr/>
        </p:nvCxnSpPr>
        <p:spPr>
          <a:xfrm>
            <a:off x="5683141" y="4607885"/>
            <a:ext cx="0" cy="324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6" name="Straight Arrow Connector 125">
            <a:extLst>
              <a:ext uri="{FF2B5EF4-FFF2-40B4-BE49-F238E27FC236}">
                <a16:creationId xmlns:a16="http://schemas.microsoft.com/office/drawing/2014/main" id="{AFD33339-A8E6-541A-0A6E-031D8D95131E}"/>
              </a:ext>
            </a:extLst>
          </p:cNvPr>
          <p:cNvCxnSpPr>
            <a:stCxn id="61" idx="2"/>
          </p:cNvCxnSpPr>
          <p:nvPr/>
        </p:nvCxnSpPr>
        <p:spPr>
          <a:xfrm>
            <a:off x="7798201" y="4588133"/>
            <a:ext cx="0" cy="3445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A326B6C2-E4A8-5E85-60A2-6ABAD3AE10FC}"/>
              </a:ext>
            </a:extLst>
          </p:cNvPr>
          <p:cNvCxnSpPr/>
          <p:nvPr/>
        </p:nvCxnSpPr>
        <p:spPr>
          <a:xfrm>
            <a:off x="5405288" y="2905255"/>
            <a:ext cx="0" cy="474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0008EAB-6D0D-0F04-2807-6C15E73D6C5E}"/>
              </a:ext>
            </a:extLst>
          </p:cNvPr>
          <p:cNvCxnSpPr/>
          <p:nvPr/>
        </p:nvCxnSpPr>
        <p:spPr>
          <a:xfrm>
            <a:off x="4208711" y="2905255"/>
            <a:ext cx="1440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524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08092" y="168194"/>
            <a:ext cx="10945654" cy="5976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j-ea"/>
                <a:cs typeface="+mj-cs"/>
              </a:rPr>
              <a:t>SCH Special case 1. High prevalence areas (P≥50%)</a:t>
            </a:r>
            <a:endParaRPr kumimoji="0" lang="en-GB" sz="3200" b="1" i="0" u="none" strike="noStrike" kern="1200" cap="none" spc="0" normalizeH="0" baseline="0" noProof="0" dirty="0">
              <a:ln>
                <a:noFill/>
              </a:ln>
              <a:solidFill>
                <a:srgbClr val="002060"/>
              </a:solidFill>
              <a:effectLst/>
              <a:uLnTx/>
              <a:uFillTx/>
              <a:latin typeface="Calibri"/>
              <a:ea typeface="+mj-ea"/>
              <a:cs typeface="+mj-cs"/>
            </a:endParaRPr>
          </a:p>
        </p:txBody>
      </p:sp>
      <p:sp>
        <p:nvSpPr>
          <p:cNvPr id="8" name="TextBox 14"/>
          <p:cNvSpPr txBox="1">
            <a:spLocks noChangeArrowheads="1"/>
          </p:cNvSpPr>
          <p:nvPr/>
        </p:nvSpPr>
        <p:spPr bwMode="auto">
          <a:xfrm>
            <a:off x="-75256" y="6287865"/>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21</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0552939-DD29-BCD7-4C48-C44C0C2B6E85}"/>
              </a:ext>
            </a:extLst>
          </p:cNvPr>
          <p:cNvPicPr>
            <a:picLocks noChangeAspect="1"/>
          </p:cNvPicPr>
          <p:nvPr/>
        </p:nvPicPr>
        <p:blipFill>
          <a:blip r:embed="rId3"/>
          <a:stretch>
            <a:fillRect/>
          </a:stretch>
        </p:blipFill>
        <p:spPr>
          <a:xfrm>
            <a:off x="4064695" y="771206"/>
            <a:ext cx="4484486" cy="5363578"/>
          </a:xfrm>
          <a:prstGeom prst="rect">
            <a:avLst/>
          </a:prstGeom>
        </p:spPr>
      </p:pic>
    </p:spTree>
    <p:extLst>
      <p:ext uri="{BB962C8B-B14F-4D97-AF65-F5344CB8AC3E}">
        <p14:creationId xmlns:p14="http://schemas.microsoft.com/office/powerpoint/2010/main" val="409218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64295" y="414283"/>
            <a:ext cx="10945654" cy="4608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j-ea"/>
                <a:cs typeface="+mj-cs"/>
              </a:rPr>
              <a:t>SCH Special case 2. Hot spots</a:t>
            </a:r>
            <a:endParaRPr kumimoji="0" lang="en-GB" sz="3600" b="1" i="0" u="none" strike="noStrike" kern="1200" cap="none" spc="0" normalizeH="0" baseline="0" noProof="0" dirty="0">
              <a:ln>
                <a:noFill/>
              </a:ln>
              <a:solidFill>
                <a:srgbClr val="002060"/>
              </a:solidFill>
              <a:effectLst/>
              <a:uLnTx/>
              <a:uFillTx/>
              <a:latin typeface="Calibri"/>
              <a:ea typeface="+mj-ea"/>
              <a:cs typeface="+mj-cs"/>
            </a:endParaRPr>
          </a:p>
        </p:txBody>
      </p:sp>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22</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AA1DACD-04AE-48A9-F069-4FCC975D96B6}"/>
              </a:ext>
            </a:extLst>
          </p:cNvPr>
          <p:cNvPicPr>
            <a:picLocks noChangeAspect="1"/>
          </p:cNvPicPr>
          <p:nvPr/>
        </p:nvPicPr>
        <p:blipFill>
          <a:blip r:embed="rId3"/>
          <a:stretch>
            <a:fillRect/>
          </a:stretch>
        </p:blipFill>
        <p:spPr>
          <a:xfrm>
            <a:off x="3776663" y="1120602"/>
            <a:ext cx="4824536" cy="5175120"/>
          </a:xfrm>
          <a:prstGeom prst="rect">
            <a:avLst/>
          </a:prstGeom>
        </p:spPr>
      </p:pic>
    </p:spTree>
    <p:extLst>
      <p:ext uri="{BB962C8B-B14F-4D97-AF65-F5344CB8AC3E}">
        <p14:creationId xmlns:p14="http://schemas.microsoft.com/office/powerpoint/2010/main" val="101887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0" y="0"/>
            <a:ext cx="1215879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58797"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4DC59FE-95C7-4792-8613-8387631B1D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12018922" cy="4093306"/>
            <a:chOff x="1" y="2075420"/>
            <a:chExt cx="12048729" cy="4093306"/>
          </a:xfrm>
        </p:grpSpPr>
        <p:sp>
          <p:nvSpPr>
            <p:cNvPr id="76" name="Oval 75">
              <a:extLst>
                <a:ext uri="{FF2B5EF4-FFF2-40B4-BE49-F238E27FC236}">
                  <a16:creationId xmlns:a16="http://schemas.microsoft.com/office/drawing/2014/main" id="{185A6740-C8AC-4AF4-8DED-DF2AE7C5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0287ED7-11F5-4988-9536-ED300C63D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F435B82-54F0-40A8-98AC-308BBE40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3E91545-5C3B-46A8-84FE-3866AC17D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8E118785-E32F-4098-BA19-715FB4D32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18661B7-47E9-4CFA-9D23-D94826CD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866" name="Title 1"/>
          <p:cNvSpPr>
            <a:spLocks noGrp="1"/>
          </p:cNvSpPr>
          <p:nvPr>
            <p:ph type="title"/>
          </p:nvPr>
        </p:nvSpPr>
        <p:spPr>
          <a:xfrm>
            <a:off x="628082" y="630936"/>
            <a:ext cx="5880474" cy="2702018"/>
          </a:xfrm>
          <a:noFill/>
        </p:spPr>
        <p:txBody>
          <a:bodyPr vert="horz" lIns="91440" tIns="45720" rIns="91440" bIns="45720" rtlCol="0" anchor="b">
            <a:normAutofit/>
          </a:bodyPr>
          <a:lstStyle/>
          <a:p>
            <a:pPr algn="l" defTabSz="914400">
              <a:lnSpc>
                <a:spcPct val="90000"/>
              </a:lnSpc>
            </a:pPr>
            <a:r>
              <a:rPr lang="en-US" altLang="en-US" sz="4800" b="1" dirty="0">
                <a:solidFill>
                  <a:schemeClr val="bg1"/>
                </a:solidFill>
              </a:rPr>
              <a:t>Thank you</a:t>
            </a:r>
          </a:p>
        </p:txBody>
      </p:sp>
      <p:sp>
        <p:nvSpPr>
          <p:cNvPr id="83" name="Rectangle 82">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08863" y="1043485"/>
            <a:ext cx="2796461" cy="70949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31683" y="317578"/>
            <a:ext cx="547283" cy="549007"/>
            <a:chOff x="7029447" y="3514725"/>
            <a:chExt cx="1285875" cy="549007"/>
          </a:xfrm>
        </p:grpSpPr>
        <p:cxnSp>
          <p:nvCxnSpPr>
            <p:cNvPr id="86" name="Straight Connector 85">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6080914"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03857" y="5940560"/>
            <a:ext cx="1285875" cy="549007"/>
            <a:chOff x="7029447" y="3514725"/>
            <a:chExt cx="1285875" cy="549007"/>
          </a:xfrm>
        </p:grpSpPr>
        <p:cxnSp>
          <p:nvCxnSpPr>
            <p:cNvPr id="94" name="Straight Connector 93">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a:ext>
            </a:extLst>
          </a:blip>
          <a:srcRect l="33844" r="29497" b="-1"/>
          <a:stretch/>
        </p:blipFill>
        <p:spPr>
          <a:xfrm>
            <a:off x="6779160" y="969893"/>
            <a:ext cx="4673187" cy="4684777"/>
          </a:xfrm>
          <a:prstGeom prst="rect">
            <a:avLst/>
          </a:prstGeom>
        </p:spPr>
      </p:pic>
      <p:grpSp>
        <p:nvGrpSpPr>
          <p:cNvPr id="99" name="Group 98">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76376" y="1116560"/>
            <a:ext cx="304800" cy="428705"/>
            <a:chOff x="215328" y="-46937"/>
            <a:chExt cx="304800" cy="2773841"/>
          </a:xfrm>
        </p:grpSpPr>
        <p:cxnSp>
          <p:nvCxnSpPr>
            <p:cNvPr id="100" name="Straight Connector 99">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extBox 14">
            <a:extLst>
              <a:ext uri="{FF2B5EF4-FFF2-40B4-BE49-F238E27FC236}">
                <a16:creationId xmlns:a16="http://schemas.microsoft.com/office/drawing/2014/main" id="{C64BF7EF-8B01-4290-9C6D-A6502A264712}"/>
              </a:ext>
            </a:extLst>
          </p:cNvPr>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271" eaLnBrk="1" hangingPunct="1"/>
            <a:endParaRPr lang="en-US" sz="3200" dirty="0">
              <a:solidFill>
                <a:prstClr val="white"/>
              </a:solidFill>
              <a:latin typeface="Britannic Bold" pitchFamily="34" charset="0"/>
            </a:endParaRPr>
          </a:p>
        </p:txBody>
      </p:sp>
      <p:pic>
        <p:nvPicPr>
          <p:cNvPr id="9" name="Picture 5" descr="WHO-EN-white-H">
            <a:extLst>
              <a:ext uri="{FF2B5EF4-FFF2-40B4-BE49-F238E27FC236}">
                <a16:creationId xmlns:a16="http://schemas.microsoft.com/office/drawing/2014/main" id="{CA361EDB-6DA3-4643-BDD0-F16CC5FA5B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57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0352-A495-03FD-53AF-EAEAF759A8A8}"/>
              </a:ext>
            </a:extLst>
          </p:cNvPr>
          <p:cNvSpPr>
            <a:spLocks noGrp="1"/>
          </p:cNvSpPr>
          <p:nvPr>
            <p:ph type="title"/>
          </p:nvPr>
        </p:nvSpPr>
        <p:spPr>
          <a:xfrm>
            <a:off x="608092" y="548680"/>
            <a:ext cx="10945654" cy="792088"/>
          </a:xfrm>
        </p:spPr>
        <p:txBody>
          <a:bodyPr>
            <a:normAutofit/>
          </a:bodyPr>
          <a:lstStyle/>
          <a:p>
            <a:r>
              <a:rPr lang="fr-CH" sz="3600" b="1" dirty="0">
                <a:solidFill>
                  <a:srgbClr val="002060"/>
                </a:solidFill>
              </a:rPr>
              <a:t>Stratégies de lutte contre la schistosomiase et les STH</a:t>
            </a:r>
            <a:endParaRPr lang="en-US" sz="3600" b="1" dirty="0">
              <a:solidFill>
                <a:srgbClr val="002060"/>
              </a:solidFill>
            </a:endParaRPr>
          </a:p>
        </p:txBody>
      </p:sp>
      <p:sp>
        <p:nvSpPr>
          <p:cNvPr id="3" name="Content Placeholder 2">
            <a:extLst>
              <a:ext uri="{FF2B5EF4-FFF2-40B4-BE49-F238E27FC236}">
                <a16:creationId xmlns:a16="http://schemas.microsoft.com/office/drawing/2014/main" id="{E946DF95-56E1-5B9A-8035-917CFE617BF2}"/>
              </a:ext>
            </a:extLst>
          </p:cNvPr>
          <p:cNvSpPr>
            <a:spLocks noGrp="1"/>
          </p:cNvSpPr>
          <p:nvPr>
            <p:ph idx="1"/>
          </p:nvPr>
        </p:nvSpPr>
        <p:spPr>
          <a:xfrm>
            <a:off x="1328391" y="2204865"/>
            <a:ext cx="9937104" cy="2808312"/>
          </a:xfrm>
        </p:spPr>
        <p:txBody>
          <a:bodyPr>
            <a:normAutofit/>
          </a:bodyPr>
          <a:lstStyle/>
          <a:p>
            <a:pPr>
              <a:spcBef>
                <a:spcPts val="1200"/>
              </a:spcBef>
            </a:pPr>
            <a:r>
              <a:rPr lang="fr-FR" sz="2540" dirty="0">
                <a:ea typeface="Calibri" panose="020F0502020204030204" pitchFamily="34" charset="0"/>
              </a:rPr>
              <a:t>Chimiothérapie préventive (solution à court terme)</a:t>
            </a:r>
          </a:p>
          <a:p>
            <a:pPr>
              <a:spcBef>
                <a:spcPts val="1200"/>
              </a:spcBef>
            </a:pPr>
            <a:r>
              <a:rPr lang="fr-FR" sz="2540" dirty="0">
                <a:ea typeface="Calibri" panose="020F0502020204030204" pitchFamily="34" charset="0"/>
              </a:rPr>
              <a:t>Amélioration de l'accès à l'eau potable et à l'assainissement, et promotion des changements de comportement (solution à long terme) </a:t>
            </a:r>
          </a:p>
          <a:p>
            <a:pPr>
              <a:spcBef>
                <a:spcPts val="1200"/>
              </a:spcBef>
            </a:pPr>
            <a:r>
              <a:rPr lang="fr-FR" sz="2540" dirty="0">
                <a:ea typeface="Calibri" panose="020F0502020204030204" pitchFamily="34" charset="0"/>
              </a:rPr>
              <a:t>Mise en œuvre de la lutte  environnementale</a:t>
            </a:r>
          </a:p>
          <a:p>
            <a:pPr>
              <a:spcBef>
                <a:spcPts val="1200"/>
              </a:spcBef>
            </a:pPr>
            <a:r>
              <a:rPr lang="fr-FR" sz="2540" dirty="0">
                <a:ea typeface="Calibri" panose="020F0502020204030204" pitchFamily="34" charset="0"/>
              </a:rPr>
              <a:t>Intégration de l'approche "</a:t>
            </a:r>
            <a:r>
              <a:rPr lang="fr-FR" sz="2540" b="1" dirty="0">
                <a:ea typeface="Calibri" panose="020F0502020204030204" pitchFamily="34" charset="0"/>
              </a:rPr>
              <a:t>Une seule santé</a:t>
            </a:r>
            <a:r>
              <a:rPr lang="fr-FR" sz="2540" dirty="0">
                <a:ea typeface="Calibri" panose="020F0502020204030204" pitchFamily="34" charset="0"/>
              </a:rPr>
              <a:t>"</a:t>
            </a:r>
            <a:endParaRPr lang="en-US" sz="2540" dirty="0"/>
          </a:p>
        </p:txBody>
      </p:sp>
    </p:spTree>
    <p:extLst>
      <p:ext uri="{BB962C8B-B14F-4D97-AF65-F5344CB8AC3E}">
        <p14:creationId xmlns:p14="http://schemas.microsoft.com/office/powerpoint/2010/main" val="45297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08092" y="173799"/>
            <a:ext cx="10945654"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02060"/>
                </a:solidFill>
                <a:effectLst/>
                <a:uLnTx/>
                <a:uFillTx/>
                <a:latin typeface="Calibri"/>
                <a:ea typeface="+mj-ea"/>
                <a:cs typeface="+mj-cs"/>
              </a:rPr>
              <a:t>Seuils de prévalence de la chimiothérapie préventive pour les infections à STH et à SCH avant toute intervention</a:t>
            </a:r>
            <a:endParaRPr kumimoji="0" lang="en-US" sz="1200" b="1" i="0" u="none" strike="noStrike" kern="1200" cap="none" spc="0" normalizeH="0" baseline="0" noProof="0" dirty="0">
              <a:ln>
                <a:noFill/>
              </a:ln>
              <a:solidFill>
                <a:srgbClr val="002060"/>
              </a:solidFill>
              <a:effectLst/>
              <a:uLnTx/>
              <a:uFillTx/>
              <a:latin typeface="Calibri"/>
              <a:ea typeface="+mj-ea"/>
              <a:cs typeface="+mj-cs"/>
            </a:endParaRPr>
          </a:p>
        </p:txBody>
      </p:sp>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4</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A410FDAE-FA60-F97A-FCE5-61A8A4A9A6E2}"/>
              </a:ext>
            </a:extLst>
          </p:cNvPr>
          <p:cNvGraphicFramePr>
            <a:graphicFrameLocks noGrp="1"/>
          </p:cNvGraphicFramePr>
          <p:nvPr>
            <p:extLst>
              <p:ext uri="{D42A27DB-BD31-4B8C-83A1-F6EECF244321}">
                <p14:modId xmlns:p14="http://schemas.microsoft.com/office/powerpoint/2010/main" val="214211395"/>
              </p:ext>
            </p:extLst>
          </p:nvPr>
        </p:nvGraphicFramePr>
        <p:xfrm>
          <a:off x="608092" y="1648124"/>
          <a:ext cx="10513169" cy="4104456"/>
        </p:xfrm>
        <a:graphic>
          <a:graphicData uri="http://schemas.openxmlformats.org/drawingml/2006/table">
            <a:tbl>
              <a:tblPr firstRow="1" firstCol="1" bandRow="1"/>
              <a:tblGrid>
                <a:gridCol w="2196781">
                  <a:extLst>
                    <a:ext uri="{9D8B030D-6E8A-4147-A177-3AD203B41FA5}">
                      <a16:colId xmlns:a16="http://schemas.microsoft.com/office/drawing/2014/main" val="1226450623"/>
                    </a:ext>
                  </a:extLst>
                </a:gridCol>
                <a:gridCol w="2333371">
                  <a:extLst>
                    <a:ext uri="{9D8B030D-6E8A-4147-A177-3AD203B41FA5}">
                      <a16:colId xmlns:a16="http://schemas.microsoft.com/office/drawing/2014/main" val="3261892578"/>
                    </a:ext>
                  </a:extLst>
                </a:gridCol>
                <a:gridCol w="3030688">
                  <a:extLst>
                    <a:ext uri="{9D8B030D-6E8A-4147-A177-3AD203B41FA5}">
                      <a16:colId xmlns:a16="http://schemas.microsoft.com/office/drawing/2014/main" val="2047491550"/>
                    </a:ext>
                  </a:extLst>
                </a:gridCol>
                <a:gridCol w="2952329">
                  <a:extLst>
                    <a:ext uri="{9D8B030D-6E8A-4147-A177-3AD203B41FA5}">
                      <a16:colId xmlns:a16="http://schemas.microsoft.com/office/drawing/2014/main" val="2093422271"/>
                    </a:ext>
                  </a:extLst>
                </a:gridCol>
              </a:tblGrid>
              <a:tr h="1714887">
                <a:tc>
                  <a:txBody>
                    <a:bodyPr/>
                    <a:lstStyle/>
                    <a:p>
                      <a:pPr marL="0" marR="0">
                        <a:lnSpc>
                          <a:spcPct val="107000"/>
                        </a:lnSpc>
                        <a:spcBef>
                          <a:spcPts val="0"/>
                        </a:spcBef>
                        <a:spcAft>
                          <a:spcPts val="800"/>
                        </a:spcAft>
                      </a:pPr>
                      <a:r>
                        <a:rPr lang="fr-FR" sz="2000" b="1" dirty="0">
                          <a:solidFill>
                            <a:srgbClr val="000000"/>
                          </a:solidFill>
                          <a:effectLst/>
                          <a:latin typeface="+mn-lt"/>
                          <a:ea typeface="Calibri" panose="020F0502020204030204" pitchFamily="34" charset="0"/>
                          <a:cs typeface="Times New Roman" panose="02020603050405020304" pitchFamily="18" charset="0"/>
                        </a:rPr>
                        <a:t>Helminthiases transmissibles par le sol (STH)</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000" b="1" dirty="0">
                          <a:solidFill>
                            <a:srgbClr val="000000"/>
                          </a:solidFill>
                          <a:effectLst/>
                          <a:latin typeface="+mn-lt"/>
                          <a:ea typeface="Calibri" panose="020F0502020204030204" pitchFamily="34" charset="0"/>
                          <a:cs typeface="Times New Roman" panose="02020603050405020304" pitchFamily="18" charset="0"/>
                        </a:rPr>
                        <a:t>&lt; 20% prevalence</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2000" dirty="0">
                          <a:solidFill>
                            <a:srgbClr val="000000"/>
                          </a:solidFill>
                          <a:effectLst/>
                          <a:latin typeface="+mn-lt"/>
                          <a:ea typeface="Calibri" panose="020F0502020204030204" pitchFamily="34" charset="0"/>
                          <a:cs typeface="Times New Roman" panose="02020603050405020304" pitchFamily="18" charset="0"/>
                        </a:rPr>
                        <a:t>Pas de PC (approche clinique)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000" b="1" dirty="0">
                          <a:solidFill>
                            <a:srgbClr val="000000"/>
                          </a:solidFill>
                          <a:effectLst/>
                          <a:latin typeface="+mn-lt"/>
                          <a:ea typeface="Calibri" panose="020F0502020204030204" pitchFamily="34" charset="0"/>
                          <a:cs typeface="Times New Roman" panose="02020603050405020304" pitchFamily="18" charset="0"/>
                        </a:rPr>
                        <a:t>≥ 20 and &lt; 50% prevalence</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2000" dirty="0">
                          <a:solidFill>
                            <a:srgbClr val="000000"/>
                          </a:solidFill>
                          <a:effectLst/>
                          <a:latin typeface="+mn-lt"/>
                          <a:ea typeface="Calibri" panose="020F0502020204030204" pitchFamily="34" charset="0"/>
                          <a:cs typeface="Times New Roman" panose="02020603050405020304" pitchFamily="18" charset="0"/>
                        </a:rPr>
                        <a:t>PC une fois par an, ciblant tous les groupes à risque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000" b="1" dirty="0">
                          <a:solidFill>
                            <a:srgbClr val="000000"/>
                          </a:solidFill>
                          <a:effectLst/>
                          <a:latin typeface="+mn-lt"/>
                          <a:ea typeface="Calibri" panose="020F0502020204030204" pitchFamily="34" charset="0"/>
                          <a:cs typeface="Times New Roman" panose="02020603050405020304" pitchFamily="18" charset="0"/>
                        </a:rPr>
                        <a:t>≥ 50% prevalence</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2000" dirty="0">
                          <a:solidFill>
                            <a:srgbClr val="000000"/>
                          </a:solidFill>
                          <a:effectLst/>
                          <a:latin typeface="+mn-lt"/>
                          <a:ea typeface="Calibri" panose="020F0502020204030204" pitchFamily="34" charset="0"/>
                          <a:cs typeface="Times New Roman" panose="02020603050405020304" pitchFamily="18" charset="0"/>
                        </a:rPr>
                        <a:t>PC deux fois par an ciblant tous les groupes à risque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7426194"/>
                  </a:ext>
                </a:extLst>
              </a:tr>
              <a:tr h="2389569">
                <a:tc>
                  <a:txBody>
                    <a:bodyPr/>
                    <a:lstStyle/>
                    <a:p>
                      <a:pPr marL="0" marR="0">
                        <a:lnSpc>
                          <a:spcPct val="107000"/>
                        </a:lnSpc>
                        <a:spcBef>
                          <a:spcPts val="0"/>
                        </a:spcBef>
                        <a:spcAft>
                          <a:spcPts val="0"/>
                        </a:spcAft>
                      </a:pPr>
                      <a:r>
                        <a:rPr lang="en-US" sz="2000" b="1" dirty="0">
                          <a:solidFill>
                            <a:srgbClr val="000000"/>
                          </a:solidFill>
                          <a:effectLst/>
                          <a:latin typeface="+mn-lt"/>
                          <a:ea typeface="Calibri" panose="020F0502020204030204" pitchFamily="34" charset="0"/>
                          <a:cs typeface="Times New Roman" panose="02020603050405020304" pitchFamily="18" charset="0"/>
                        </a:rPr>
                        <a:t>Schistosomiases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b="1" dirty="0">
                          <a:solidFill>
                            <a:srgbClr val="000000"/>
                          </a:solidFill>
                          <a:effectLst/>
                          <a:latin typeface="+mn-lt"/>
                          <a:ea typeface="Calibri" panose="020F0502020204030204" pitchFamily="34" charset="0"/>
                          <a:cs typeface="Times New Roman" panose="02020603050405020304" pitchFamily="18" charset="0"/>
                        </a:rPr>
                        <a:t>&lt; 10% prevalence </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2000" dirty="0">
                          <a:solidFill>
                            <a:srgbClr val="000000"/>
                          </a:solidFill>
                          <a:effectLst/>
                          <a:latin typeface="+mn-lt"/>
                          <a:ea typeface="Calibri" panose="020F0502020204030204" pitchFamily="34" charset="0"/>
                          <a:cs typeface="Times New Roman" panose="02020603050405020304" pitchFamily="18" charset="0"/>
                        </a:rPr>
                        <a:t>Pas de PC (diagnostic –traitement ou approche clinique)</a:t>
                      </a:r>
                      <a:r>
                        <a:rPr lang="en-US" sz="2000"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b="1" dirty="0">
                          <a:solidFill>
                            <a:srgbClr val="000000"/>
                          </a:solidFill>
                          <a:effectLst/>
                          <a:latin typeface="+mn-lt"/>
                          <a:ea typeface="Calibri" panose="020F0502020204030204" pitchFamily="34" charset="0"/>
                          <a:cs typeface="Times New Roman" panose="02020603050405020304" pitchFamily="18" charset="0"/>
                        </a:rPr>
                        <a:t>≥ 10 and &lt; 50% prevalence</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fr-FR" sz="2000" dirty="0">
                          <a:solidFill>
                            <a:srgbClr val="000000"/>
                          </a:solidFill>
                          <a:effectLst/>
                          <a:latin typeface="+mn-lt"/>
                          <a:ea typeface="Calibri" panose="020F0502020204030204" pitchFamily="34" charset="0"/>
                          <a:cs typeface="Times New Roman" panose="02020603050405020304" pitchFamily="18" charset="0"/>
                        </a:rPr>
                        <a:t>PC une fois par an pour l'ensemble de la population âgée de 2 ans et plus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b="1" dirty="0">
                          <a:solidFill>
                            <a:srgbClr val="000000"/>
                          </a:solidFill>
                          <a:effectLst/>
                          <a:latin typeface="+mn-lt"/>
                          <a:ea typeface="Calibri" panose="020F0502020204030204" pitchFamily="34" charset="0"/>
                          <a:cs typeface="Times New Roman" panose="02020603050405020304" pitchFamily="18" charset="0"/>
                        </a:rPr>
                        <a:t>≥ 50% prevalence</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fr-FR" sz="2000" dirty="0">
                          <a:solidFill>
                            <a:srgbClr val="000000"/>
                          </a:solidFill>
                          <a:effectLst/>
                          <a:latin typeface="+mn-lt"/>
                          <a:ea typeface="Calibri" panose="020F0502020204030204" pitchFamily="34" charset="0"/>
                          <a:cs typeface="Times New Roman" panose="02020603050405020304" pitchFamily="18" charset="0"/>
                        </a:rPr>
                        <a:t>PC une fois par an pour l'ensemble de la population âgée de 2 ans et plus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087592"/>
                  </a:ext>
                </a:extLst>
              </a:tr>
            </a:tbl>
          </a:graphicData>
        </a:graphic>
      </p:graphicFrame>
    </p:spTree>
    <p:extLst>
      <p:ext uri="{BB962C8B-B14F-4D97-AF65-F5344CB8AC3E}">
        <p14:creationId xmlns:p14="http://schemas.microsoft.com/office/powerpoint/2010/main" val="101583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1F110-FF96-403F-7559-EB2804766C3B}"/>
              </a:ext>
            </a:extLst>
          </p:cNvPr>
          <p:cNvSpPr>
            <a:spLocks noGrp="1"/>
          </p:cNvSpPr>
          <p:nvPr>
            <p:ph idx="1"/>
          </p:nvPr>
        </p:nvSpPr>
        <p:spPr/>
        <p:txBody>
          <a:bodyPr/>
          <a:lstStyle/>
          <a:p>
            <a:r>
              <a:rPr lang="fr-FR" sz="2800" b="1" dirty="0"/>
              <a:t>Objectif :</a:t>
            </a:r>
            <a:r>
              <a:rPr lang="fr-FR" sz="2800" dirty="0"/>
              <a:t>Orienter les responsables des programmes de lutte contre les helminthiases transmises par le sol  et la schistosomiase vers l'élimination de ces maladies en tant que problèmes de santé publique.</a:t>
            </a:r>
          </a:p>
          <a:p>
            <a:endParaRPr lang="fr-FR" sz="2800" dirty="0"/>
          </a:p>
          <a:p>
            <a:r>
              <a:rPr lang="fr-FR" sz="2800" b="1" dirty="0"/>
              <a:t>Orientations concernant </a:t>
            </a:r>
            <a:r>
              <a:rPr lang="fr-FR" sz="2800" dirty="0"/>
              <a:t>:le calendrier des activités de surveillance, les indicateurs à collecter, leur calcul et les méthodes d'enquête à utiliser, comment interpréter les résultats (pour sélectionner le traitement approprié et allouer les ressources de manière efficace).</a:t>
            </a:r>
            <a:endParaRPr lang="en-US" dirty="0"/>
          </a:p>
        </p:txBody>
      </p:sp>
      <p:sp>
        <p:nvSpPr>
          <p:cNvPr id="2" name="TextBox 1">
            <a:extLst>
              <a:ext uri="{FF2B5EF4-FFF2-40B4-BE49-F238E27FC236}">
                <a16:creationId xmlns:a16="http://schemas.microsoft.com/office/drawing/2014/main" id="{CA7473BB-0848-05D5-CCFC-F1802F819A7A}"/>
              </a:ext>
            </a:extLst>
          </p:cNvPr>
          <p:cNvSpPr txBox="1"/>
          <p:nvPr/>
        </p:nvSpPr>
        <p:spPr>
          <a:xfrm>
            <a:off x="4385129" y="836712"/>
            <a:ext cx="3391580" cy="646331"/>
          </a:xfrm>
          <a:prstGeom prst="rect">
            <a:avLst/>
          </a:prstGeom>
          <a:noFill/>
        </p:spPr>
        <p:txBody>
          <a:bodyPr wrap="square" rtlCol="0">
            <a:spAutoFit/>
          </a:bodyPr>
          <a:lstStyle/>
          <a:p>
            <a:r>
              <a:rPr lang="fr-CH" sz="3600" b="1" dirty="0">
                <a:solidFill>
                  <a:srgbClr val="002060"/>
                </a:solidFill>
              </a:rPr>
              <a:t>Objectifs</a:t>
            </a:r>
            <a:r>
              <a:rPr lang="fr-CH" sz="1633" dirty="0"/>
              <a:t> </a:t>
            </a:r>
            <a:endParaRPr lang="en-US" sz="1633" dirty="0"/>
          </a:p>
        </p:txBody>
      </p:sp>
    </p:spTree>
    <p:extLst>
      <p:ext uri="{BB962C8B-B14F-4D97-AF65-F5344CB8AC3E}">
        <p14:creationId xmlns:p14="http://schemas.microsoft.com/office/powerpoint/2010/main" val="148949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996" y="116632"/>
            <a:ext cx="10865269" cy="1277721"/>
          </a:xfrm>
        </p:spPr>
        <p:txBody>
          <a:bodyPr>
            <a:normAutofit/>
          </a:bodyPr>
          <a:lstStyle/>
          <a:p>
            <a:pPr algn="ctr"/>
            <a:r>
              <a:rPr lang="fr-FR" sz="3600" b="1" dirty="0">
                <a:solidFill>
                  <a:srgbClr val="002060"/>
                </a:solidFill>
              </a:rPr>
              <a:t>Qu'est-ce qui changera suite à l'application des lignes directrices de ce manuel </a:t>
            </a:r>
            <a:r>
              <a:rPr lang="en-US" sz="3600" b="1" dirty="0">
                <a:solidFill>
                  <a:srgbClr val="002060"/>
                </a:solidFill>
              </a:rPr>
              <a:t>?</a:t>
            </a:r>
          </a:p>
        </p:txBody>
      </p:sp>
      <p:sp>
        <p:nvSpPr>
          <p:cNvPr id="3" name="Content Placeholder 2"/>
          <p:cNvSpPr>
            <a:spLocks noGrp="1"/>
          </p:cNvSpPr>
          <p:nvPr>
            <p:ph idx="1"/>
          </p:nvPr>
        </p:nvSpPr>
        <p:spPr>
          <a:xfrm>
            <a:off x="274833" y="1268760"/>
            <a:ext cx="11494718" cy="5472608"/>
          </a:xfrm>
        </p:spPr>
        <p:txBody>
          <a:bodyPr>
            <a:noAutofit/>
          </a:bodyPr>
          <a:lstStyle/>
          <a:p>
            <a:pPr marL="0" indent="0">
              <a:buNone/>
            </a:pPr>
            <a:r>
              <a:rPr lang="fr-FR" sz="2000" dirty="0"/>
              <a:t>Le manuel est conçu pour aider les gestionnaires de programmes et les partenaires </a:t>
            </a:r>
          </a:p>
          <a:p>
            <a:pPr>
              <a:buFont typeface="Wingdings" panose="05000000000000000000" pitchFamily="2" charset="2"/>
              <a:buChar char="§"/>
            </a:pPr>
            <a:r>
              <a:rPr lang="fr-FR" sz="2000" dirty="0"/>
              <a:t>À mener un suivi et une évaluation réalisables et abordables dans le contexte unique de leur pays </a:t>
            </a:r>
          </a:p>
          <a:p>
            <a:pPr>
              <a:buFont typeface="Wingdings" panose="05000000000000000000" pitchFamily="2" charset="2"/>
              <a:buChar char="§"/>
            </a:pPr>
            <a:r>
              <a:rPr lang="fr-FR" sz="2000" dirty="0"/>
              <a:t>Simplifier la prise de décision quant à savoir à qui offrir le PC et à quelle fréquence dans un programme mature où de nombreux contrôles des vers ont été effectués.</a:t>
            </a:r>
          </a:p>
          <a:p>
            <a:pPr>
              <a:buFont typeface="Wingdings" panose="05000000000000000000" pitchFamily="2" charset="2"/>
              <a:buChar char="§"/>
            </a:pPr>
            <a:r>
              <a:rPr lang="fr-FR" sz="2000" dirty="0"/>
              <a:t>Le manuel a été conçu de manière à être suffisamment souple pour permettre l'intégration de nouvelles technologies au fur et à mesure qu'elles sont disponibles.</a:t>
            </a:r>
          </a:p>
          <a:p>
            <a:pPr>
              <a:buFont typeface="Wingdings" panose="05000000000000000000" pitchFamily="2" charset="2"/>
              <a:buChar char="§"/>
            </a:pPr>
            <a:r>
              <a:rPr lang="fr-FR" sz="2000" dirty="0"/>
              <a:t>Le contexte est primordial dans les MTN :  Les lignes directrices ne doivent pas nous mettre </a:t>
            </a:r>
            <a:r>
              <a:rPr lang="fr-FR" sz="2000" i="1" dirty="0"/>
              <a:t>des bâtons dans les roues</a:t>
            </a:r>
            <a:r>
              <a:rPr lang="fr-FR" sz="2000" dirty="0"/>
              <a:t> en étant prescriptives ou "universelles".</a:t>
            </a:r>
          </a:p>
          <a:p>
            <a:pPr marL="0" indent="0">
              <a:buNone/>
            </a:pPr>
            <a:r>
              <a:rPr lang="en-US" sz="2000" b="1" u="sng" dirty="0"/>
              <a:t>Note:</a:t>
            </a:r>
          </a:p>
          <a:p>
            <a:r>
              <a:rPr lang="fr-FR" sz="2000" dirty="0"/>
              <a:t>Le traitement n'est pas arrêté si l'on suit ces directives: la fréquence du traitement passe des niveaux actuels à une fréquence annuelle, une fois tous les deux ou trois ans, puis à un événement périodique ou à une approche basée sur le lieu, lorsqu'il est démontré que le risque de morbidité a diminué</a:t>
            </a:r>
          </a:p>
          <a:p>
            <a:r>
              <a:rPr lang="fr-FR" sz="2000" dirty="0"/>
              <a:t>L'application de ces orientations permettra d'optimiser le programme mondial d'allocation des dons de médicaments en fonction des besoins. Elles préparent également les pays à passer à l'achat local de médicaments, si nécessaire, en cas de dons insuffisants. </a:t>
            </a:r>
            <a:endParaRPr lang="en-US" sz="2000" dirty="0"/>
          </a:p>
        </p:txBody>
      </p:sp>
    </p:spTree>
    <p:extLst>
      <p:ext uri="{BB962C8B-B14F-4D97-AF65-F5344CB8AC3E}">
        <p14:creationId xmlns:p14="http://schemas.microsoft.com/office/powerpoint/2010/main" val="73983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19" y="631050"/>
            <a:ext cx="10848533" cy="860810"/>
          </a:xfrm>
        </p:spPr>
        <p:txBody>
          <a:bodyPr>
            <a:normAutofit/>
          </a:bodyPr>
          <a:lstStyle/>
          <a:p>
            <a:pPr algn="ctr"/>
            <a:r>
              <a:rPr lang="fr-FR" sz="3600" b="1" dirty="0">
                <a:solidFill>
                  <a:srgbClr val="002060"/>
                </a:solidFill>
              </a:rPr>
              <a:t>Ce que le manuel est et ce qu'il n'est pas</a:t>
            </a:r>
            <a:endParaRPr lang="en-US" sz="3600" b="1" dirty="0">
              <a:solidFill>
                <a:srgbClr val="002060"/>
              </a:solidFill>
            </a:endParaRPr>
          </a:p>
        </p:txBody>
      </p:sp>
      <p:sp>
        <p:nvSpPr>
          <p:cNvPr id="3" name="Content Placeholder 2"/>
          <p:cNvSpPr>
            <a:spLocks noGrp="1"/>
          </p:cNvSpPr>
          <p:nvPr>
            <p:ph idx="1"/>
          </p:nvPr>
        </p:nvSpPr>
        <p:spPr>
          <a:xfrm>
            <a:off x="670670" y="1700808"/>
            <a:ext cx="10848532" cy="4680520"/>
          </a:xfrm>
        </p:spPr>
        <p:txBody>
          <a:bodyPr>
            <a:normAutofit fontScale="92500" lnSpcReduction="20000"/>
          </a:bodyPr>
          <a:lstStyle/>
          <a:p>
            <a:pPr>
              <a:buFont typeface="Wingdings" panose="05000000000000000000" pitchFamily="2" charset="2"/>
              <a:buChar char="§"/>
            </a:pPr>
            <a:r>
              <a:rPr lang="fr-FR" sz="2195" dirty="0"/>
              <a:t>Les orientations devraient être suffisamment claires pour guider les programmes dans un Suivi &amp;Evaluation  conjoint pour les STH et les SCH qui réduise les coûts et la charge pour les pays en utilisant les mêmes méthodologies (mais avec des points finaux différents).</a:t>
            </a:r>
          </a:p>
          <a:p>
            <a:pPr>
              <a:buFont typeface="Wingdings" panose="05000000000000000000" pitchFamily="2" charset="2"/>
              <a:buChar char="§"/>
            </a:pPr>
            <a:endParaRPr lang="fr-FR" sz="2195" dirty="0"/>
          </a:p>
          <a:p>
            <a:pPr>
              <a:buFont typeface="Wingdings" panose="05000000000000000000" pitchFamily="2" charset="2"/>
              <a:buChar char="§"/>
            </a:pPr>
            <a:r>
              <a:rPr lang="fr-FR" sz="2195" dirty="0"/>
              <a:t>Le manuel est très axé sur le "QUOI" faire, mais ne donne pas de "COMMENT" unique pour le faire. Plusieurs approches différentes de la collecte de données sont présentées. Les programmes n'ont pas tous les mêmes niveaux de personnel et de ressources et une forme de suivi et d'évaluation devrait être disponible pour tous les budgets</a:t>
            </a:r>
          </a:p>
          <a:p>
            <a:pPr>
              <a:buFont typeface="Wingdings" panose="05000000000000000000" pitchFamily="2" charset="2"/>
              <a:buChar char="§"/>
            </a:pPr>
            <a:endParaRPr lang="fr-FR" sz="2195" dirty="0"/>
          </a:p>
          <a:p>
            <a:pPr>
              <a:buFont typeface="Wingdings" panose="05000000000000000000" pitchFamily="2" charset="2"/>
              <a:buChar char="§"/>
            </a:pPr>
            <a:r>
              <a:rPr lang="fr-FR" sz="2195" dirty="0"/>
              <a:t>Le manuel aidera les responsables de programme à interpréter leurs données et à les appliquer au contexte unique de leur programme.</a:t>
            </a:r>
          </a:p>
          <a:p>
            <a:pPr>
              <a:buFont typeface="Wingdings" panose="05000000000000000000" pitchFamily="2" charset="2"/>
              <a:buChar char="§"/>
            </a:pPr>
            <a:r>
              <a:rPr lang="fr-FR" sz="2195" dirty="0"/>
              <a:t>Le manuel est innovant en ce sens qu'il ne préconise pas une approche unique ni ne donne une série d'instructions sur la manière de mener le S&amp;E. Il ne vous dictera pas quand arrêter le traitement contre la schistosomiase et les STH.</a:t>
            </a:r>
          </a:p>
          <a:p>
            <a:pPr>
              <a:buFont typeface="Wingdings" panose="05000000000000000000" pitchFamily="2" charset="2"/>
              <a:buChar char="§"/>
            </a:pPr>
            <a:r>
              <a:rPr lang="fr-FR" sz="2195" dirty="0"/>
              <a:t>Des manuels distincts pour la validation de l'élimination en tant que problème de santé publique (EPHP) sont en cours d'élaboration pour la SCH et la STH ("divorce motivé").</a:t>
            </a:r>
            <a:endParaRPr lang="en-US" sz="2195" dirty="0"/>
          </a:p>
          <a:p>
            <a:pPr>
              <a:buFont typeface="Wingdings" panose="05000000000000000000" pitchFamily="2" charset="2"/>
              <a:buChar char="§"/>
            </a:pPr>
            <a:endParaRPr lang="en-US" sz="2195" dirty="0"/>
          </a:p>
        </p:txBody>
      </p:sp>
    </p:spTree>
    <p:extLst>
      <p:ext uri="{BB962C8B-B14F-4D97-AF65-F5344CB8AC3E}">
        <p14:creationId xmlns:p14="http://schemas.microsoft.com/office/powerpoint/2010/main" val="151053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08092" y="173799"/>
            <a:ext cx="10945654"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02060"/>
                </a:solidFill>
                <a:effectLst/>
                <a:uLnTx/>
                <a:uFillTx/>
                <a:latin typeface="Calibri"/>
                <a:ea typeface="+mj-ea"/>
                <a:cs typeface="+mj-cs"/>
              </a:rPr>
              <a:t>Processus d'élaboration du manuel de suivi et d'évaluation</a:t>
            </a:r>
            <a:endParaRPr kumimoji="0" lang="en-US" sz="1200" b="1" i="0" u="none" strike="noStrike" kern="1200" cap="none" spc="0" normalizeH="0" baseline="0" noProof="0" dirty="0">
              <a:ln>
                <a:noFill/>
              </a:ln>
              <a:solidFill>
                <a:srgbClr val="002060"/>
              </a:solidFill>
              <a:effectLst/>
              <a:uLnTx/>
              <a:uFillTx/>
              <a:latin typeface="Calibri"/>
              <a:ea typeface="+mj-ea"/>
              <a:cs typeface="+mj-cs"/>
            </a:endParaRPr>
          </a:p>
        </p:txBody>
      </p:sp>
      <p:sp>
        <p:nvSpPr>
          <p:cNvPr id="8" name="TextBox 14"/>
          <p:cNvSpPr txBox="1">
            <a:spLocks noChangeArrowheads="1"/>
          </p:cNvSpPr>
          <p:nvPr/>
        </p:nvSpPr>
        <p:spPr bwMode="auto">
          <a:xfrm>
            <a:off x="0" y="6295722"/>
            <a:ext cx="12161838" cy="597654"/>
          </a:xfrm>
          <a:prstGeom prst="rect">
            <a:avLst/>
          </a:prstGeom>
          <a:solidFill>
            <a:schemeClr val="tx2">
              <a:lumMod val="50000"/>
            </a:schemeClr>
          </a:solidFill>
          <a:ln>
            <a:noFill/>
          </a:ln>
        </p:spPr>
        <p:txBody>
          <a:bodyPr lIns="104196" tIns="52097" rIns="104196" bIns="520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3271"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ritannic Bold" pitchFamily="34" charset="0"/>
              <a:ea typeface="+mn-ea"/>
              <a:cs typeface="Arial" charset="0"/>
            </a:endParaRPr>
          </a:p>
        </p:txBody>
      </p:sp>
      <p:sp>
        <p:nvSpPr>
          <p:cNvPr id="9" name="Slide Number Placeholder 3"/>
          <p:cNvSpPr txBox="1">
            <a:spLocks/>
          </p:cNvSpPr>
          <p:nvPr/>
        </p:nvSpPr>
        <p:spPr>
          <a:xfrm>
            <a:off x="101351" y="6324681"/>
            <a:ext cx="2837762" cy="365125"/>
          </a:xfrm>
          <a:prstGeom prst="rect">
            <a:avLst/>
          </a:prstGeom>
        </p:spPr>
        <p:txBody>
          <a:bodyPr lIns="91424" tIns="45712" rIns="91424" bIns="45712"/>
          <a:lst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a:lstStyle>
          <a:p>
            <a:pPr marL="0" marR="0" lvl="0" indent="0" algn="l" defTabSz="913432"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a:ln>
                  <a:noFill/>
                </a:ln>
                <a:solidFill>
                  <a:prstClr val="white"/>
                </a:solidFill>
                <a:effectLst/>
                <a:uLnTx/>
                <a:uFillTx/>
                <a:latin typeface="Calibri"/>
                <a:ea typeface="+mn-ea"/>
                <a:cs typeface="+mn-cs"/>
              </a:rPr>
              <a:t>Slide </a:t>
            </a:r>
            <a:fld id="{472F1589-9D4B-4B3C-BF10-AB35823C74CB}" type="slidenum">
              <a:rPr kumimoji="0" lang="fr-CH" sz="1800" b="1" i="0" u="none" strike="noStrike" kern="1200" cap="none" spc="0" normalizeH="0" baseline="0" noProof="0">
                <a:ln>
                  <a:noFill/>
                </a:ln>
                <a:solidFill>
                  <a:prstClr val="white"/>
                </a:solidFill>
                <a:effectLst/>
                <a:uLnTx/>
                <a:uFillTx/>
                <a:latin typeface="Calibri"/>
                <a:ea typeface="+mn-ea"/>
                <a:cs typeface="+mn-cs"/>
              </a:rPr>
              <a:pPr marL="0" marR="0" lvl="0" indent="0" algn="l" defTabSz="913432" rtl="0" eaLnBrk="1" fontAlgn="auto" latinLnBrk="0" hangingPunct="1">
                <a:lnSpc>
                  <a:spcPct val="100000"/>
                </a:lnSpc>
                <a:spcBef>
                  <a:spcPts val="0"/>
                </a:spcBef>
                <a:spcAft>
                  <a:spcPts val="0"/>
                </a:spcAft>
                <a:buClrTx/>
                <a:buSzTx/>
                <a:buFontTx/>
                <a:buNone/>
                <a:tabLst/>
                <a:defRPr/>
              </a:pPr>
              <a:t>8</a:t>
            </a:fld>
            <a:endParaRPr kumimoji="0" lang="fr-CH"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WHO-EN-white-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529" y="6338289"/>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3B554053-60D6-6E42-C603-075C5C8C036F}"/>
              </a:ext>
            </a:extLst>
          </p:cNvPr>
          <p:cNvSpPr>
            <a:spLocks noGrp="1"/>
          </p:cNvSpPr>
          <p:nvPr>
            <p:ph idx="1"/>
          </p:nvPr>
        </p:nvSpPr>
        <p:spPr>
          <a:xfrm>
            <a:off x="786143" y="1427940"/>
            <a:ext cx="10282405" cy="5111424"/>
          </a:xfrm>
        </p:spPr>
        <p:txBody>
          <a:bodyPr>
            <a:normAutofit fontScale="92500" lnSpcReduction="20000"/>
          </a:bodyPr>
          <a:lstStyle/>
          <a:p>
            <a:r>
              <a:rPr lang="fr-FR" sz="2540" dirty="0"/>
              <a:t>Le manuel M et E est un bien de santé publique mondial</a:t>
            </a:r>
          </a:p>
          <a:p>
            <a:r>
              <a:rPr lang="fr-FR" sz="2540" dirty="0"/>
              <a:t>Création par l'OMS d'un groupe consultatif technique pour la schistosomiase et les STH (TAGSS) et de sous-groupes de travail</a:t>
            </a:r>
          </a:p>
          <a:p>
            <a:r>
              <a:rPr lang="fr-FR" sz="2540" dirty="0"/>
              <a:t>Réunions des groupes de travail et examen des versions préliminaires du document</a:t>
            </a:r>
          </a:p>
          <a:p>
            <a:r>
              <a:rPr lang="fr-FR" sz="2540" dirty="0"/>
              <a:t>Réunion des responsables de programme pour discuter de l'avant-projet définitif</a:t>
            </a:r>
          </a:p>
          <a:p>
            <a:r>
              <a:rPr lang="fr-FR" sz="2540" dirty="0"/>
              <a:t>Réunion du groupe technique consultatif pour la validation du projet final</a:t>
            </a:r>
          </a:p>
          <a:p>
            <a:r>
              <a:rPr lang="fr-FR" sz="2540" dirty="0"/>
              <a:t>Présentation du draft lors de réunions pour obtenir les commentaires des utilisateurs finaux</a:t>
            </a:r>
          </a:p>
          <a:p>
            <a:r>
              <a:rPr lang="fr-FR" sz="2540" dirty="0"/>
              <a:t>Intégration des commentaires des utilisateurs finaux</a:t>
            </a:r>
          </a:p>
          <a:p>
            <a:r>
              <a:rPr lang="fr-FR" sz="2540" dirty="0"/>
              <a:t>Soumission du draft  final à un examen par les pairs (3 experts)</a:t>
            </a:r>
          </a:p>
          <a:p>
            <a:r>
              <a:rPr lang="fr-FR" sz="2540" dirty="0"/>
              <a:t>Intégration des commentaires des évaluateurs.</a:t>
            </a:r>
          </a:p>
          <a:p>
            <a:r>
              <a:rPr lang="fr-FR" sz="2540" dirty="0"/>
              <a:t>Vérification finale par le TAGSS</a:t>
            </a:r>
          </a:p>
          <a:p>
            <a:r>
              <a:rPr lang="fr-FR" sz="2540" dirty="0"/>
              <a:t>Édition et publication </a:t>
            </a:r>
            <a:endParaRPr lang="fr-CH" sz="2540" dirty="0"/>
          </a:p>
          <a:p>
            <a:endParaRPr lang="en-US" dirty="0"/>
          </a:p>
        </p:txBody>
      </p:sp>
    </p:spTree>
    <p:extLst>
      <p:ext uri="{BB962C8B-B14F-4D97-AF65-F5344CB8AC3E}">
        <p14:creationId xmlns:p14="http://schemas.microsoft.com/office/powerpoint/2010/main" val="289520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CCF8-0E94-FF39-2018-AC8A031680B8}"/>
              </a:ext>
            </a:extLst>
          </p:cNvPr>
          <p:cNvSpPr>
            <a:spLocks noGrp="1"/>
          </p:cNvSpPr>
          <p:nvPr>
            <p:ph type="title"/>
          </p:nvPr>
        </p:nvSpPr>
        <p:spPr>
          <a:xfrm>
            <a:off x="608092" y="34192"/>
            <a:ext cx="10945654" cy="1143000"/>
          </a:xfrm>
        </p:spPr>
        <p:txBody>
          <a:bodyPr/>
          <a:lstStyle/>
          <a:p>
            <a:r>
              <a:rPr lang="fr-CH" b="1" dirty="0">
                <a:solidFill>
                  <a:srgbClr val="002060"/>
                </a:solidFill>
              </a:rPr>
              <a:t>Grandes lignes du document</a:t>
            </a:r>
            <a:endParaRPr lang="en-US" b="1" dirty="0">
              <a:solidFill>
                <a:srgbClr val="002060"/>
              </a:solidFill>
            </a:endParaRPr>
          </a:p>
        </p:txBody>
      </p:sp>
      <p:sp>
        <p:nvSpPr>
          <p:cNvPr id="4" name="TextBox 3">
            <a:extLst>
              <a:ext uri="{FF2B5EF4-FFF2-40B4-BE49-F238E27FC236}">
                <a16:creationId xmlns:a16="http://schemas.microsoft.com/office/drawing/2014/main" id="{D3913B1E-B37B-C6D3-F8A2-E9367C93F679}"/>
              </a:ext>
            </a:extLst>
          </p:cNvPr>
          <p:cNvSpPr txBox="1"/>
          <p:nvPr/>
        </p:nvSpPr>
        <p:spPr>
          <a:xfrm>
            <a:off x="1184375" y="1052736"/>
            <a:ext cx="9073008" cy="5464958"/>
          </a:xfrm>
          <a:prstGeom prst="rect">
            <a:avLst/>
          </a:prstGeom>
          <a:noFill/>
        </p:spPr>
        <p:txBody>
          <a:bodyPr wrap="square">
            <a:spAutoFit/>
          </a:bodyPr>
          <a:lstStyle/>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Remerciements</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Terminologie et définitions</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1. Objectif, principaux messages et notes concernant le document </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2. Contexte </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3. Interventions de contrôle</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4. Aperçu des phases du programme et des activités de suivi et d'évaluation</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5. Enquête de référence</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6. Suivi des interventions de contrôle </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7. Identification et gestion des points chauds pour les SCH</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8. Évaluation de l'impact</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9. Surveillance</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Références</a:t>
            </a:r>
          </a:p>
          <a:p>
            <a:pPr>
              <a:lnSpc>
                <a:spcPct val="107000"/>
              </a:lnSpc>
              <a:spcBef>
                <a:spcPts val="600"/>
              </a:spcBef>
            </a:pPr>
            <a:r>
              <a:rPr lang="fr-FR" sz="2086" dirty="0">
                <a:latin typeface="Calibri" panose="020F0502020204030204" pitchFamily="34" charset="0"/>
                <a:ea typeface="Calibri" panose="020F0502020204030204" pitchFamily="34" charset="0"/>
                <a:cs typeface="Calibri" panose="020F0502020204030204" pitchFamily="34" charset="0"/>
              </a:rPr>
              <a:t>Annexes</a:t>
            </a:r>
            <a:endParaRPr lang="en-US" sz="2086"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15514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53A6"/>
            </a:solidFill>
            <a:effectLst/>
            <a:latin typeface="Arial"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53A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04306" tIns="52153" rIns="104306" bIns="5215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1E7FB8"/>
          </a:buClr>
          <a:buSzTx/>
          <a:buFont typeface="Wingdings" pitchFamily="2" charset="2"/>
          <a:buNone/>
          <a:tabLst/>
          <a:defRPr kumimoji="0" lang="en-GB" sz="14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04306" tIns="52153" rIns="104306" bIns="5215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1E7FB8"/>
          </a:buClr>
          <a:buSzTx/>
          <a:buFont typeface="Wingdings" pitchFamily="2" charset="2"/>
          <a:buNone/>
          <a:tabLst/>
          <a:defRPr kumimoji="0" lang="en-GB" sz="14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black line blue text">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template">
  <a:themeElements>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PPTtemplate">
  <a:themeElements>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PPTtemplate">
  <a:themeElements>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PTtemplate">
  <a:themeElements>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PTtemplate">
  <a:themeElements>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401AFAB8BA248BE2B469835572419" ma:contentTypeVersion="18" ma:contentTypeDescription="Create a new document." ma:contentTypeScope="" ma:versionID="b1464b73d0ff113c711bc63ffca91663">
  <xsd:schema xmlns:xsd="http://www.w3.org/2001/XMLSchema" xmlns:xs="http://www.w3.org/2001/XMLSchema" xmlns:p="http://schemas.microsoft.com/office/2006/metadata/properties" xmlns:ns2="a4ecec9d-3957-4ce3-a88f-3cafdb560bca" xmlns:ns3="65a248ca-af82-41d4-811e-3b1b95bf39ea" targetNamespace="http://schemas.microsoft.com/office/2006/metadata/properties" ma:root="true" ma:fieldsID="f61f9f1acfcbea4446a52b68ccd0b0fe" ns2:_="" ns3:_="">
    <xsd:import namespace="a4ecec9d-3957-4ce3-a88f-3cafdb560bca"/>
    <xsd:import namespace="65a248ca-af82-41d4-811e-3b1b95bf3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cec9d-3957-4ce3-a88f-3cafdb560b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146558-2973-4baa-8e32-d53d88640a9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a248ca-af82-41d4-811e-3b1b95bf39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c5fb7a7-3b91-4584-b763-ccdfb80e4649}" ma:internalName="TaxCatchAll" ma:showField="CatchAllData" ma:web="65a248ca-af82-41d4-811e-3b1b95bf3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5a248ca-af82-41d4-811e-3b1b95bf39ea" xsi:nil="true"/>
    <lcf76f155ced4ddcb4097134ff3c332f xmlns="a4ecec9d-3957-4ce3-a88f-3cafdb560b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06D70E-04D1-4483-B436-79BD56F8CAE1}"/>
</file>

<file path=customXml/itemProps2.xml><?xml version="1.0" encoding="utf-8"?>
<ds:datastoreItem xmlns:ds="http://schemas.openxmlformats.org/officeDocument/2006/customXml" ds:itemID="{F3B658D2-D45A-4C1D-9D61-18B9A2B32121}"/>
</file>

<file path=customXml/itemProps3.xml><?xml version="1.0" encoding="utf-8"?>
<ds:datastoreItem xmlns:ds="http://schemas.openxmlformats.org/officeDocument/2006/customXml" ds:itemID="{9C02C25A-2B3C-4685-8E11-F4ADE5E4341E}"/>
</file>

<file path=docProps/app.xml><?xml version="1.0" encoding="utf-8"?>
<Properties xmlns="http://schemas.openxmlformats.org/officeDocument/2006/extended-properties" xmlns:vt="http://schemas.openxmlformats.org/officeDocument/2006/docPropsVTypes">
  <Template/>
  <TotalTime>15875</TotalTime>
  <Words>3532</Words>
  <Application>Microsoft Office PowerPoint</Application>
  <PresentationFormat>Custom</PresentationFormat>
  <Paragraphs>373</Paragraphs>
  <Slides>23</Slides>
  <Notes>3</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23</vt:i4>
      </vt:variant>
    </vt:vector>
  </HeadingPairs>
  <TitlesOfParts>
    <vt:vector size="46" baseType="lpstr">
      <vt:lpstr>Arial</vt:lpstr>
      <vt:lpstr>Arial Narrow</vt:lpstr>
      <vt:lpstr>Avenir Next</vt:lpstr>
      <vt:lpstr>Avenir Next Demi Bold</vt:lpstr>
      <vt:lpstr>Britannic Bold</vt:lpstr>
      <vt:lpstr>Calibri</vt:lpstr>
      <vt:lpstr>Helvetica Neue LT Std 55 Roman</vt:lpstr>
      <vt:lpstr>Helvetica Neue LT Std 67 Medium Condensed</vt:lpstr>
      <vt:lpstr>Times New Roman</vt:lpstr>
      <vt:lpstr>Wingdings</vt:lpstr>
      <vt:lpstr>Custom Design</vt:lpstr>
      <vt:lpstr>PPTtemplate</vt:lpstr>
      <vt:lpstr>5_PPTtemplate</vt:lpstr>
      <vt:lpstr>1_Custom Design</vt:lpstr>
      <vt:lpstr>6_PPTtemplate</vt:lpstr>
      <vt:lpstr>1_PPTtemplate</vt:lpstr>
      <vt:lpstr>2_PPTtemplate</vt:lpstr>
      <vt:lpstr>3_Office Theme</vt:lpstr>
      <vt:lpstr>master</vt:lpstr>
      <vt:lpstr>1_VisID</vt:lpstr>
      <vt:lpstr>3_VisID</vt:lpstr>
      <vt:lpstr>5_Thème Office</vt:lpstr>
      <vt:lpstr>black line blue text</vt:lpstr>
      <vt:lpstr>Aperçu du cadre de suivi et évaluation des programmes de lutte contre la schistosomiase et les STH</vt:lpstr>
      <vt:lpstr>  </vt:lpstr>
      <vt:lpstr>Stratégies de lutte contre la schistosomiase et les STH</vt:lpstr>
      <vt:lpstr>PowerPoint Presentation</vt:lpstr>
      <vt:lpstr>PowerPoint Presentation</vt:lpstr>
      <vt:lpstr>Qu'est-ce qui changera suite à l'application des lignes directrices de ce manuel ?</vt:lpstr>
      <vt:lpstr>Ce que le manuel est et ce qu'il n'est pas</vt:lpstr>
      <vt:lpstr>PowerPoint Presentation</vt:lpstr>
      <vt:lpstr>Grandes lignes du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King;kingj@who.int</dc:creator>
  <cp:lastModifiedBy>GARBA DJIRMAY, Amadou</cp:lastModifiedBy>
  <cp:revision>898</cp:revision>
  <cp:lastPrinted>2015-05-15T07:17:01Z</cp:lastPrinted>
  <dcterms:created xsi:type="dcterms:W3CDTF">2012-09-11T12:06:35Z</dcterms:created>
  <dcterms:modified xsi:type="dcterms:W3CDTF">2024-06-25T08:58:42Z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0x0101009DC401AFAB8BA248BE2B469835572419</vt:lpwstr>
  </property>
</Properties>
</file>