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4"/>
  </p:sldMasterIdLst>
  <p:notesMasterIdLst>
    <p:notesMasterId r:id="rId11"/>
  </p:notesMasterIdLst>
  <p:handoutMasterIdLst>
    <p:handoutMasterId r:id="rId12"/>
  </p:handoutMasterIdLst>
  <p:sldIdLst>
    <p:sldId id="256" r:id="rId5"/>
    <p:sldId id="281" r:id="rId6"/>
    <p:sldId id="277" r:id="rId7"/>
    <p:sldId id="295" r:id="rId8"/>
    <p:sldId id="306" r:id="rId9"/>
    <p:sldId id="307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e Binder" initials="SB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clrMode="gray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25" autoAdjust="0"/>
    <p:restoredTop sz="92620" autoAdjust="0"/>
  </p:normalViewPr>
  <p:slideViewPr>
    <p:cSldViewPr snapToGrid="0" snapToObjects="1">
      <p:cViewPr varScale="1">
        <p:scale>
          <a:sx n="51" d="100"/>
          <a:sy n="51" d="100"/>
        </p:scale>
        <p:origin x="18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19" d="100"/>
        <a:sy n="219" d="100"/>
      </p:scale>
      <p:origin x="0" y="-43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ouk Gouvras" userId="7f9e6bef-5492-4b2b-bdb4-1c8f4f9730b1" providerId="ADAL" clId="{B882A712-7E2B-4336-BCFA-464DE256C4AF}"/>
    <pc:docChg chg="custSel modSld">
      <pc:chgData name="Anouk Gouvras" userId="7f9e6bef-5492-4b2b-bdb4-1c8f4f9730b1" providerId="ADAL" clId="{B882A712-7E2B-4336-BCFA-464DE256C4AF}" dt="2019-12-11T11:41:19.271" v="122" actId="1035"/>
      <pc:docMkLst>
        <pc:docMk/>
      </pc:docMkLst>
      <pc:sldChg chg="modSp">
        <pc:chgData name="Anouk Gouvras" userId="7f9e6bef-5492-4b2b-bdb4-1c8f4f9730b1" providerId="ADAL" clId="{B882A712-7E2B-4336-BCFA-464DE256C4AF}" dt="2019-12-11T11:39:30.421" v="15" actId="20577"/>
        <pc:sldMkLst>
          <pc:docMk/>
          <pc:sldMk cId="1911917397" sldId="256"/>
        </pc:sldMkLst>
        <pc:spChg chg="mod">
          <ac:chgData name="Anouk Gouvras" userId="7f9e6bef-5492-4b2b-bdb4-1c8f4f9730b1" providerId="ADAL" clId="{B882A712-7E2B-4336-BCFA-464DE256C4AF}" dt="2019-12-11T11:39:30.421" v="15" actId="20577"/>
          <ac:spMkLst>
            <pc:docMk/>
            <pc:sldMk cId="1911917397" sldId="256"/>
            <ac:spMk id="5" creationId="{00000000-0000-0000-0000-000000000000}"/>
          </ac:spMkLst>
        </pc:spChg>
      </pc:sldChg>
      <pc:sldChg chg="modSp">
        <pc:chgData name="Anouk Gouvras" userId="7f9e6bef-5492-4b2b-bdb4-1c8f4f9730b1" providerId="ADAL" clId="{B882A712-7E2B-4336-BCFA-464DE256C4AF}" dt="2019-12-11T11:40:04.191" v="50" actId="20577"/>
        <pc:sldMkLst>
          <pc:docMk/>
          <pc:sldMk cId="589372166" sldId="277"/>
        </pc:sldMkLst>
        <pc:spChg chg="mod">
          <ac:chgData name="Anouk Gouvras" userId="7f9e6bef-5492-4b2b-bdb4-1c8f4f9730b1" providerId="ADAL" clId="{B882A712-7E2B-4336-BCFA-464DE256C4AF}" dt="2019-12-11T11:40:04.191" v="50" actId="20577"/>
          <ac:spMkLst>
            <pc:docMk/>
            <pc:sldMk cId="589372166" sldId="277"/>
            <ac:spMk id="3" creationId="{00000000-0000-0000-0000-000000000000}"/>
          </ac:spMkLst>
        </pc:spChg>
      </pc:sldChg>
      <pc:sldChg chg="modSp">
        <pc:chgData name="Anouk Gouvras" userId="7f9e6bef-5492-4b2b-bdb4-1c8f4f9730b1" providerId="ADAL" clId="{B882A712-7E2B-4336-BCFA-464DE256C4AF}" dt="2019-12-11T11:39:53.726" v="48" actId="20577"/>
        <pc:sldMkLst>
          <pc:docMk/>
          <pc:sldMk cId="1928682740" sldId="281"/>
        </pc:sldMkLst>
        <pc:spChg chg="mod">
          <ac:chgData name="Anouk Gouvras" userId="7f9e6bef-5492-4b2b-bdb4-1c8f4f9730b1" providerId="ADAL" clId="{B882A712-7E2B-4336-BCFA-464DE256C4AF}" dt="2019-12-11T11:39:53.726" v="48" actId="20577"/>
          <ac:spMkLst>
            <pc:docMk/>
            <pc:sldMk cId="1928682740" sldId="281"/>
            <ac:spMk id="4" creationId="{685E482F-4A94-4436-AB76-47D96B7D2609}"/>
          </ac:spMkLst>
        </pc:spChg>
      </pc:sldChg>
      <pc:sldChg chg="modSp">
        <pc:chgData name="Anouk Gouvras" userId="7f9e6bef-5492-4b2b-bdb4-1c8f4f9730b1" providerId="ADAL" clId="{B882A712-7E2B-4336-BCFA-464DE256C4AF}" dt="2019-12-11T11:40:40.870" v="76" actId="1036"/>
        <pc:sldMkLst>
          <pc:docMk/>
          <pc:sldMk cId="1941056163" sldId="295"/>
        </pc:sldMkLst>
        <pc:spChg chg="mod">
          <ac:chgData name="Anouk Gouvras" userId="7f9e6bef-5492-4b2b-bdb4-1c8f4f9730b1" providerId="ADAL" clId="{B882A712-7E2B-4336-BCFA-464DE256C4AF}" dt="2019-12-11T11:40:34.263" v="66" actId="20577"/>
          <ac:spMkLst>
            <pc:docMk/>
            <pc:sldMk cId="1941056163" sldId="295"/>
            <ac:spMk id="2" creationId="{00000000-0000-0000-0000-000000000000}"/>
          </ac:spMkLst>
        </pc:spChg>
        <pc:spChg chg="mod">
          <ac:chgData name="Anouk Gouvras" userId="7f9e6bef-5492-4b2b-bdb4-1c8f4f9730b1" providerId="ADAL" clId="{B882A712-7E2B-4336-BCFA-464DE256C4AF}" dt="2019-12-11T11:40:40.870" v="76" actId="1036"/>
          <ac:spMkLst>
            <pc:docMk/>
            <pc:sldMk cId="1941056163" sldId="295"/>
            <ac:spMk id="3" creationId="{00000000-0000-0000-0000-000000000000}"/>
          </ac:spMkLst>
        </pc:spChg>
      </pc:sldChg>
      <pc:sldChg chg="modSp">
        <pc:chgData name="Anouk Gouvras" userId="7f9e6bef-5492-4b2b-bdb4-1c8f4f9730b1" providerId="ADAL" clId="{B882A712-7E2B-4336-BCFA-464DE256C4AF}" dt="2019-12-11T11:41:19.271" v="122" actId="1035"/>
        <pc:sldMkLst>
          <pc:docMk/>
          <pc:sldMk cId="3957551562" sldId="306"/>
        </pc:sldMkLst>
        <pc:spChg chg="mod">
          <ac:chgData name="Anouk Gouvras" userId="7f9e6bef-5492-4b2b-bdb4-1c8f4f9730b1" providerId="ADAL" clId="{B882A712-7E2B-4336-BCFA-464DE256C4AF}" dt="2019-12-11T11:41:07.785" v="92" actId="20577"/>
          <ac:spMkLst>
            <pc:docMk/>
            <pc:sldMk cId="3957551562" sldId="306"/>
            <ac:spMk id="2" creationId="{D3D3E10F-CDFD-4BAF-9CB3-7A1625C1C72F}"/>
          </ac:spMkLst>
        </pc:spChg>
        <pc:spChg chg="mod">
          <ac:chgData name="Anouk Gouvras" userId="7f9e6bef-5492-4b2b-bdb4-1c8f4f9730b1" providerId="ADAL" clId="{B882A712-7E2B-4336-BCFA-464DE256C4AF}" dt="2019-12-11T11:41:19.271" v="122" actId="1035"/>
          <ac:spMkLst>
            <pc:docMk/>
            <pc:sldMk cId="3957551562" sldId="306"/>
            <ac:spMk id="3" creationId="{D3CFE434-FDA7-4CD0-A489-5DB1B9F39D13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0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r">
              <a:defRPr sz="1200"/>
            </a:lvl1pPr>
          </a:lstStyle>
          <a:p>
            <a:fld id="{241EE404-7558-1341-BDF2-DA387525D36C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5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829675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r">
              <a:defRPr sz="1200"/>
            </a:lvl1pPr>
          </a:lstStyle>
          <a:p>
            <a:fld id="{E29ECD3F-887C-2B43-B4A6-4D847859A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24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r">
              <a:defRPr sz="1200"/>
            </a:lvl1pPr>
          </a:lstStyle>
          <a:p>
            <a:fld id="{180BA0C3-F1ED-944A-8F28-A04612330E1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86" tIns="46143" rIns="92286" bIns="4614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2286" tIns="46143" rIns="92286" bIns="4614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r">
              <a:defRPr sz="1200"/>
            </a:lvl1pPr>
          </a:lstStyle>
          <a:p>
            <a:fld id="{6540146C-DD4C-9444-A432-3A632FF74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653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92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Remove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2194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61432" lvl="1"/>
            <a:endParaRPr lang="en-US" b="1" dirty="0"/>
          </a:p>
          <a:p>
            <a:pPr marL="634468" lvl="1" indent="-173037">
              <a:buFont typeface="Arial"/>
              <a:buChar char="•"/>
            </a:pPr>
            <a:endParaRPr lang="en-US" dirty="0"/>
          </a:p>
          <a:p>
            <a:pPr marL="173037" indent="-173037">
              <a:buFont typeface="Arial"/>
              <a:buChar char="•"/>
            </a:pPr>
            <a:endParaRPr lang="en-US" dirty="0"/>
          </a:p>
          <a:p>
            <a:pPr marL="173037" indent="-173037">
              <a:buFont typeface="Arial"/>
              <a:buChar char="•"/>
            </a:pPr>
            <a:r>
              <a:rPr lang="en-US" dirty="0"/>
              <a:t>modify</a:t>
            </a:r>
          </a:p>
          <a:p>
            <a:pPr marL="173037" indent="-173037"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2667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935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7CE38E4D-051A-41E1-86A4-E56916468FD0}" type="datetimeFigureOut">
              <a:rPr lang="en-US" smtClean="0"/>
              <a:t>12/11/2019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430436" cy="655718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698619" y="385994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357316" y="4044611"/>
            <a:ext cx="6784543" cy="1077218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Slide Set 3. Schistosomiasis Classroom Toolkit</a:t>
            </a:r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728DDA21-6670-4347-BA60-0EF46FF573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8087" y="1545994"/>
            <a:ext cx="5809244" cy="1337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Teaching about the Prevention, Control, and Treatment of Urogenital Schistosomiasis</a:t>
            </a:r>
            <a:endParaRPr lang="en-US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7EE9D6D-63EF-4FF6-BCC1-4C4E569F58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5029" y="6055354"/>
            <a:ext cx="862302" cy="802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917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5705" y="524656"/>
            <a:ext cx="6231192" cy="1068577"/>
          </a:xfrm>
        </p:spPr>
        <p:txBody>
          <a:bodyPr/>
          <a:lstStyle/>
          <a:p>
            <a:r>
              <a:rPr lang="en-US" sz="3200" b="1" dirty="0">
                <a:latin typeface="+mn-lt"/>
              </a:rPr>
              <a:t>Topics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5E482F-4A94-4436-AB76-47D96B7D26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5783" y="1611443"/>
            <a:ext cx="7620000" cy="4800600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400" dirty="0">
                <a:latin typeface="Calibri"/>
                <a:cs typeface="Calibri"/>
              </a:rPr>
              <a:t>What is in the Schistosomiasis Classroom Toolkit?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400" dirty="0">
                <a:latin typeface="Calibri"/>
                <a:cs typeface="Calibri"/>
              </a:rPr>
              <a:t>Using </a:t>
            </a:r>
            <a:r>
              <a:rPr lang="en-US" sz="2400" dirty="0">
                <a:cs typeface="Calibri"/>
              </a:rPr>
              <a:t>the materials in the Schistosomiasis Classroom Toolkit.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682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8164" y="529313"/>
            <a:ext cx="6625406" cy="1143000"/>
          </a:xfrm>
        </p:spPr>
        <p:txBody>
          <a:bodyPr/>
          <a:lstStyle/>
          <a:p>
            <a:r>
              <a:rPr lang="en-US" sz="3200" b="1" dirty="0">
                <a:latin typeface="+mn-lt"/>
              </a:rPr>
              <a:t> What is the Classroom Toolkit?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9641" y="1325653"/>
            <a:ext cx="6982453" cy="4664025"/>
          </a:xfrm>
        </p:spPr>
        <p:txBody>
          <a:bodyPr numCol="1">
            <a:normAutofit/>
          </a:bodyPr>
          <a:lstStyle/>
          <a:p>
            <a:pPr>
              <a:lnSpc>
                <a:spcPct val="114000"/>
              </a:lnSpc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dirty="0"/>
              <a:t>The toolkit is where you can find all the practical guides you need to teach about the prevention, control, and treatment of schistosomiasis.</a:t>
            </a:r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  <a:buClr>
                <a:srgbClr val="0070C0"/>
              </a:buClr>
            </a:pPr>
            <a:r>
              <a:rPr lang="en-US" sz="2400" dirty="0"/>
              <a:t>The toolkit is designed to help you use active learning skills with students.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endParaRPr lang="en-US" sz="1100" dirty="0"/>
          </a:p>
          <a:p>
            <a:pPr>
              <a:lnSpc>
                <a:spcPct val="114000"/>
              </a:lnSpc>
              <a:spcBef>
                <a:spcPts val="0"/>
              </a:spcBef>
            </a:pPr>
            <a:endParaRPr lang="en-US" sz="1000" dirty="0"/>
          </a:p>
          <a:p>
            <a:pPr marL="11430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89372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2901497-3EA5-4EA1-9590-A5CE9CD5A1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70397">
            <a:off x="6140003" y="4571816"/>
            <a:ext cx="1716641" cy="2228703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697" y="268362"/>
            <a:ext cx="7215783" cy="1143000"/>
          </a:xfrm>
        </p:spPr>
        <p:txBody>
          <a:bodyPr/>
          <a:lstStyle/>
          <a:p>
            <a:r>
              <a:rPr lang="en-US" sz="3200" b="1" dirty="0">
                <a:latin typeface="+mn-lt"/>
              </a:rPr>
              <a:t>What is in the Schistosomiasis Classroom Toolkit</a:t>
            </a:r>
            <a:r>
              <a:rPr lang="en-US" sz="3200" b="1" i="1" dirty="0">
                <a:latin typeface="+mn-lt"/>
              </a:rPr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0924" y="1307459"/>
            <a:ext cx="7456556" cy="3075937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i="1" dirty="0">
                <a:latin typeface="Calibri"/>
                <a:cs typeface="Calibri"/>
              </a:rPr>
              <a:t>Teacher Lesson Plans</a:t>
            </a:r>
            <a:r>
              <a:rPr lang="en-US" sz="2000" dirty="0">
                <a:latin typeface="Calibri"/>
                <a:cs typeface="Calibri"/>
              </a:rPr>
              <a:t>: Eight lesson plans to teach students about prevention, control, and treatment of schistosomiasis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i="1" dirty="0">
                <a:solidFill>
                  <a:srgbClr val="000000"/>
                </a:solidFill>
                <a:latin typeface="Calibri"/>
                <a:cs typeface="Calibri"/>
              </a:rPr>
              <a:t>Teacher’s Guide for Activities and Safe Play</a:t>
            </a:r>
            <a:r>
              <a:rPr lang="en-US" sz="2000" b="1" dirty="0">
                <a:solidFill>
                  <a:srgbClr val="000000"/>
                </a:solidFill>
                <a:latin typeface="Calibri"/>
                <a:cs typeface="Calibri"/>
              </a:rPr>
              <a:t>: </a:t>
            </a:r>
            <a:r>
              <a:rPr lang="en-US" sz="2000" dirty="0">
                <a:latin typeface="Calibri"/>
                <a:cs typeface="Calibri"/>
              </a:rPr>
              <a:t>All of the activities and games used in </a:t>
            </a:r>
            <a:r>
              <a:rPr lang="en-US" sz="2000" i="1" dirty="0">
                <a:solidFill>
                  <a:srgbClr val="000000"/>
                </a:solidFill>
                <a:latin typeface="Calibri"/>
                <a:cs typeface="Calibri"/>
              </a:rPr>
              <a:t>Teacher Lesson Plans</a:t>
            </a:r>
            <a:r>
              <a:rPr lang="en-US" sz="2000" dirty="0">
                <a:latin typeface="Calibri"/>
                <a:cs typeface="Calibri"/>
              </a:rPr>
              <a:t>, in and out of the classroom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i="1" dirty="0">
                <a:solidFill>
                  <a:srgbClr val="000000"/>
                </a:solidFill>
                <a:latin typeface="Calibri"/>
                <a:cs typeface="Calibri"/>
              </a:rPr>
              <a:t>Schistosomiasis Flipchart: </a:t>
            </a:r>
            <a:r>
              <a:rPr lang="en-US" sz="2000" dirty="0">
                <a:latin typeface="Calibri"/>
                <a:cs typeface="Calibri"/>
              </a:rPr>
              <a:t>An extra teaching tool to help teachers stimulate discussion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i="1" dirty="0">
                <a:solidFill>
                  <a:srgbClr val="000000"/>
                </a:solidFill>
                <a:latin typeface="Calibri"/>
                <a:cs typeface="Calibri"/>
              </a:rPr>
              <a:t>Parent Handout</a:t>
            </a:r>
            <a:r>
              <a:rPr lang="en-US" sz="2000" dirty="0">
                <a:latin typeface="Calibri"/>
                <a:cs typeface="Calibri"/>
              </a:rPr>
              <a:t>: To send home with children, so parents can learn how to help prevent schistosomiasis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9830" y="4551054"/>
            <a:ext cx="2419680" cy="1813637"/>
          </a:xfrm>
          <a:prstGeom prst="rect">
            <a:avLst/>
          </a:prstGeom>
        </p:spPr>
      </p:pic>
      <p:pic>
        <p:nvPicPr>
          <p:cNvPr id="7" name="Picture 6" descr="Screen Shot 2019-03-05 at 1.05.57 PM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5134" y="4551054"/>
            <a:ext cx="1609774" cy="2087400"/>
          </a:xfrm>
          <a:prstGeom prst="rect">
            <a:avLst/>
          </a:prstGeom>
        </p:spPr>
      </p:pic>
      <p:pic>
        <p:nvPicPr>
          <p:cNvPr id="8" name="Picture 7" descr="Screen Shot 2019-03-05 at 1.25.23 PM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974" y="4551053"/>
            <a:ext cx="1587654" cy="2074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056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D3E10F-CDFD-4BAF-9CB3-7A1625C1C7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843" y="274638"/>
            <a:ext cx="7620000" cy="1143000"/>
          </a:xfrm>
        </p:spPr>
        <p:txBody>
          <a:bodyPr/>
          <a:lstStyle/>
          <a:p>
            <a:r>
              <a:rPr lang="en-US" sz="3200" b="1" dirty="0">
                <a:latin typeface="+mn-lt"/>
              </a:rPr>
              <a:t>  Get to know the Schistosomiasis Classroom Toolkit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CFE434-FDA7-4CD0-A489-5DB1B9F39D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843" y="1457936"/>
            <a:ext cx="7694580" cy="51163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en-US" sz="1900" dirty="0">
                <a:cs typeface="Calibri"/>
              </a:rPr>
              <a:t>Look through the </a:t>
            </a:r>
            <a:r>
              <a:rPr lang="en-US" sz="1900" i="1" dirty="0"/>
              <a:t>Teacher Lesson Plans.</a:t>
            </a:r>
            <a:r>
              <a:rPr lang="en-US" sz="1900" dirty="0"/>
              <a:t> 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1500" dirty="0">
                <a:latin typeface="Calibri"/>
                <a:cs typeface="Calibri"/>
              </a:rPr>
              <a:t>Find Lesson 3</a:t>
            </a:r>
            <a:r>
              <a:rPr lang="en-US" dirty="0">
                <a:latin typeface="Calibri"/>
                <a:cs typeface="Calibri"/>
              </a:rPr>
              <a:t> </a:t>
            </a:r>
          </a:p>
          <a:p>
            <a:pPr lvl="2">
              <a:lnSpc>
                <a:spcPct val="120000"/>
              </a:lnSpc>
            </a:pPr>
            <a:r>
              <a:rPr lang="en-US" sz="1500" dirty="0">
                <a:latin typeface="Calibri"/>
                <a:cs typeface="Calibri"/>
              </a:rPr>
              <a:t>What page is it on?</a:t>
            </a:r>
          </a:p>
          <a:p>
            <a:pPr lvl="2">
              <a:lnSpc>
                <a:spcPct val="120000"/>
              </a:lnSpc>
            </a:pPr>
            <a:r>
              <a:rPr lang="en-US" sz="1500" dirty="0">
                <a:latin typeface="Calibri"/>
                <a:cs typeface="Calibri"/>
              </a:rPr>
              <a:t>What is it about? Did you know schistosomiasis is transmitted by snails?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1700" dirty="0">
                <a:latin typeface="Calibri"/>
                <a:cs typeface="Calibri"/>
              </a:rPr>
              <a:t>What is the activity for Lesson 3? </a:t>
            </a:r>
          </a:p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1900" dirty="0">
                <a:cs typeface="Calibri"/>
              </a:rPr>
              <a:t>Look through the </a:t>
            </a:r>
            <a:r>
              <a:rPr lang="en-US" sz="1900" i="1" dirty="0">
                <a:cs typeface="Calibri"/>
              </a:rPr>
              <a:t>Teacher’s Guide for Student Activities and Safe Play. </a:t>
            </a:r>
            <a:r>
              <a:rPr lang="en-US" sz="1900" dirty="0">
                <a:cs typeface="Calibri"/>
              </a:rPr>
              <a:t>It includes classroom activities, games, and performances.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1700" dirty="0">
                <a:latin typeface="Calibri"/>
                <a:cs typeface="Calibri"/>
              </a:rPr>
              <a:t>Look at the Lesson 3 Activity </a:t>
            </a:r>
          </a:p>
          <a:p>
            <a:pPr lvl="2">
              <a:lnSpc>
                <a:spcPct val="120000"/>
              </a:lnSpc>
            </a:pPr>
            <a:r>
              <a:rPr lang="en-US" sz="1500" dirty="0">
                <a:latin typeface="Calibri"/>
                <a:cs typeface="Calibri"/>
              </a:rPr>
              <a:t>What page is it on? </a:t>
            </a:r>
          </a:p>
          <a:p>
            <a:pPr lvl="2">
              <a:lnSpc>
                <a:spcPct val="120000"/>
              </a:lnSpc>
            </a:pPr>
            <a:r>
              <a:rPr lang="en-US" sz="1500" dirty="0">
                <a:latin typeface="Calibri"/>
                <a:cs typeface="Calibri"/>
              </a:rPr>
              <a:t>What is the activity? 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1700" dirty="0">
                <a:latin typeface="Calibri"/>
                <a:cs typeface="Calibri"/>
              </a:rPr>
              <a:t>Let’s look at a snail board </a:t>
            </a:r>
          </a:p>
          <a:p>
            <a:pPr lvl="2">
              <a:lnSpc>
                <a:spcPct val="120000"/>
              </a:lnSpc>
            </a:pPr>
            <a:r>
              <a:rPr lang="en-US" sz="1500" dirty="0">
                <a:latin typeface="Calibri"/>
                <a:cs typeface="Calibri"/>
              </a:rPr>
              <a:t>Who can tell me which of the snails on the snail board transmits schistosomiasis?</a:t>
            </a:r>
          </a:p>
          <a:p>
            <a:pPr>
              <a:lnSpc>
                <a:spcPct val="120000"/>
              </a:lnSpc>
            </a:pPr>
            <a:r>
              <a:rPr lang="en-US" sz="1900" dirty="0">
                <a:latin typeface="Calibri"/>
                <a:cs typeface="Calibri"/>
              </a:rPr>
              <a:t>Look through the </a:t>
            </a:r>
            <a:r>
              <a:rPr lang="en-US" sz="1900" i="1" dirty="0">
                <a:solidFill>
                  <a:srgbClr val="000000"/>
                </a:solidFill>
                <a:latin typeface="Calibri"/>
                <a:cs typeface="Calibri"/>
              </a:rPr>
              <a:t>Schistosomiasis Flipchart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1700" dirty="0">
                <a:latin typeface="Calibri"/>
                <a:cs typeface="Calibri"/>
              </a:rPr>
              <a:t>Find the flipchart sections that go with Lesson 3 </a:t>
            </a:r>
          </a:p>
          <a:p>
            <a:pPr lvl="2">
              <a:lnSpc>
                <a:spcPct val="120000"/>
              </a:lnSpc>
            </a:pPr>
            <a:r>
              <a:rPr lang="en-US" sz="1500" dirty="0">
                <a:latin typeface="Calibri"/>
                <a:cs typeface="Calibri"/>
              </a:rPr>
              <a:t>What are the section  titles? </a:t>
            </a:r>
          </a:p>
          <a:p>
            <a:pPr lvl="2">
              <a:lnSpc>
                <a:spcPct val="120000"/>
              </a:lnSpc>
            </a:pPr>
            <a:r>
              <a:rPr lang="en-US" sz="1500" dirty="0">
                <a:latin typeface="Calibri"/>
                <a:cs typeface="Calibri"/>
              </a:rPr>
              <a:t>Schistosomiasis snails live in fresh water, like streams and ponds. </a:t>
            </a:r>
          </a:p>
          <a:p>
            <a:pPr lvl="2">
              <a:lnSpc>
                <a:spcPct val="120000"/>
              </a:lnSpc>
            </a:pPr>
            <a:r>
              <a:rPr lang="en-US" sz="1500" dirty="0">
                <a:latin typeface="Calibri"/>
                <a:cs typeface="Calibri"/>
              </a:rPr>
              <a:t>What are some places around your schools where schistosomiasis snails might live? </a:t>
            </a:r>
          </a:p>
          <a:p>
            <a:pPr>
              <a:lnSpc>
                <a:spcPct val="120000"/>
              </a:lnSpc>
            </a:pPr>
            <a:r>
              <a:rPr lang="en-US" sz="1900" dirty="0">
                <a:latin typeface="Calibri"/>
                <a:cs typeface="Calibri"/>
              </a:rPr>
              <a:t>Next we will go into more detail about all of these materials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3957551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6027" y="1084404"/>
            <a:ext cx="3810000" cy="381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61148" y="5042850"/>
            <a:ext cx="3544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3366FF"/>
                </a:solidFill>
              </a:rPr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4966710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DC401AFAB8BA248BE2B469835572419" ma:contentTypeVersion="8" ma:contentTypeDescription="Create a new document." ma:contentTypeScope="" ma:versionID="73c550f58388110293fc264549b403d5">
  <xsd:schema xmlns:xsd="http://www.w3.org/2001/XMLSchema" xmlns:xs="http://www.w3.org/2001/XMLSchema" xmlns:p="http://schemas.microsoft.com/office/2006/metadata/properties" xmlns:ns2="a4ecec9d-3957-4ce3-a88f-3cafdb560bca" xmlns:ns3="65a248ca-af82-41d4-811e-3b1b95bf39ea" targetNamespace="http://schemas.microsoft.com/office/2006/metadata/properties" ma:root="true" ma:fieldsID="a7aabe87a9a681768adc7d7a11152463" ns2:_="" ns3:_="">
    <xsd:import namespace="a4ecec9d-3957-4ce3-a88f-3cafdb560bca"/>
    <xsd:import namespace="65a248ca-af82-41d4-811e-3b1b95bf39e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ecec9d-3957-4ce3-a88f-3cafdb560bc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a248ca-af82-41d4-811e-3b1b95bf39ea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3C29CB4-327C-4F3E-8D0E-C099D5611911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29D3031-B832-4A83-B65C-096ADF17197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78C0BF3-2FDB-45AD-948B-9A54C184C78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ecec9d-3957-4ce3-a88f-3cafdb560bca"/>
    <ds:schemaRef ds:uri="65a248ca-af82-41d4-811e-3b1b95bf39e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10695</TotalTime>
  <Words>339</Words>
  <Application>Microsoft Office PowerPoint</Application>
  <PresentationFormat>On-screen Show (4:3)</PresentationFormat>
  <Paragraphs>46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Cambria</vt:lpstr>
      <vt:lpstr>Wingdings</vt:lpstr>
      <vt:lpstr>Adjacency</vt:lpstr>
      <vt:lpstr>PowerPoint Presentation</vt:lpstr>
      <vt:lpstr>Topics</vt:lpstr>
      <vt:lpstr> What is the Classroom Toolkit?</vt:lpstr>
      <vt:lpstr>What is in the Schistosomiasis Classroom Toolkit?</vt:lpstr>
      <vt:lpstr>  Get to know the Schistosomiasis Classroom Toolkit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PARTICIPATORY TRAINING METHODOLOGY AND MATERIALS</dc:title>
  <dc:creator>Bobbie Person</dc:creator>
  <cp:lastModifiedBy>Anouk Gouvras</cp:lastModifiedBy>
  <cp:revision>288</cp:revision>
  <cp:lastPrinted>2019-03-09T15:46:23Z</cp:lastPrinted>
  <dcterms:created xsi:type="dcterms:W3CDTF">2016-11-17T15:21:49Z</dcterms:created>
  <dcterms:modified xsi:type="dcterms:W3CDTF">2019-12-11T11:41:25Z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0x0101009DC401AFAB8BA248BE2B469835572419</vt:lpwstr>
  </property>
</Properties>
</file>