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7"/>
  </p:notesMasterIdLst>
  <p:handoutMasterIdLst>
    <p:handoutMasterId r:id="rId8"/>
  </p:handoutMasterIdLst>
  <p:sldIdLst>
    <p:sldId id="256" r:id="rId2"/>
    <p:sldId id="281" r:id="rId3"/>
    <p:sldId id="310" r:id="rId4"/>
    <p:sldId id="277" r:id="rId5"/>
    <p:sldId id="31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Binder" initials="SB" lastIdx="6" clrIdx="0">
    <p:extLst/>
  </p:cmAuthor>
  <p:cmAuthor id="2" name="Allison Greenspan" initials="AG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41" autoAdjust="0"/>
    <p:restoredTop sz="91019" autoAdjust="0"/>
  </p:normalViewPr>
  <p:slideViewPr>
    <p:cSldViewPr snapToGrid="0" snapToObjects="1">
      <p:cViewPr varScale="1">
        <p:scale>
          <a:sx n="94" d="100"/>
          <a:sy n="94" d="100"/>
        </p:scale>
        <p:origin x="-8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19" d="100"/>
        <a:sy n="219" d="100"/>
      </p:scale>
      <p:origin x="0" y="-50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/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3/19/19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13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432" lvl="1"/>
            <a:endParaRPr lang="en-US" b="1" dirty="0"/>
          </a:p>
          <a:p>
            <a:pPr marL="634468" lvl="1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r>
              <a:rPr lang="en-US" dirty="0"/>
              <a:t>modify</a:t>
            </a:r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494" y="274638"/>
            <a:ext cx="7440706" cy="1143000"/>
          </a:xfrm>
        </p:spPr>
        <p:txBody>
          <a:bodyPr/>
          <a:lstStyle>
            <a:lvl1pPr>
              <a:defRPr sz="32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494" y="1600200"/>
            <a:ext cx="7440706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4" y="-59961"/>
            <a:ext cx="8430436" cy="65571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8619" y="3859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77439" y="4225199"/>
            <a:ext cx="5342747" cy="5847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>
              <a:tabLst>
                <a:tab pos="465138" algn="l"/>
                <a:tab pos="509588" algn="l"/>
              </a:tabLst>
            </a:pPr>
            <a:r>
              <a:rPr lang="en-US" sz="3200" dirty="0">
                <a:solidFill>
                  <a:schemeClr val="bg1"/>
                </a:solidFill>
              </a:rPr>
              <a:t>Slide Set 7. Wrap-up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="" xmlns:a16="http://schemas.microsoft.com/office/drawing/2014/main" id="{8A244C71-26DF-498A-98EE-4D2154D46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086" y="1545994"/>
            <a:ext cx="6495913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</a:t>
            </a:r>
            <a:r>
              <a:rPr lang="en-US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US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Prevention, Control</a:t>
            </a: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Treatment of Schistosomiasis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21F2D480-8B32-4FB8-BF71-B7A4275F6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7927" y="6051592"/>
            <a:ext cx="847417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83" y="457200"/>
            <a:ext cx="6231192" cy="1068577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228" y="1525777"/>
            <a:ext cx="7366880" cy="5062705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Review of what we covered</a:t>
            </a:r>
          </a:p>
          <a:p>
            <a:pPr lvl="0"/>
            <a:r>
              <a:rPr lang="en-US" sz="2400" dirty="0"/>
              <a:t>Parking lot</a:t>
            </a:r>
          </a:p>
          <a:p>
            <a:pPr lvl="0"/>
            <a:r>
              <a:rPr lang="en-US" sz="2400" dirty="0"/>
              <a:t>Questions and comments</a:t>
            </a:r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DB9DF9F-F7CD-4C8E-8532-BC476327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494" y="91758"/>
            <a:ext cx="7440706" cy="1143000"/>
          </a:xfrm>
        </p:spPr>
        <p:txBody>
          <a:bodyPr/>
          <a:lstStyle/>
          <a:p>
            <a:r>
              <a:rPr lang="en-US" dirty="0"/>
              <a:t>Review of </a:t>
            </a:r>
            <a:r>
              <a:rPr lang="en-US" dirty="0" smtClean="0"/>
              <a:t>what we covered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57A82B0-37F7-4E9E-8E56-38E6B6B81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494" y="1067952"/>
            <a:ext cx="7440706" cy="53032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Active learning: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Who wants to tell me what this is?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In what ways did we use active learning in this training?</a:t>
            </a:r>
          </a:p>
          <a:p>
            <a:r>
              <a:rPr lang="en-US" dirty="0"/>
              <a:t>Lesson plans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Do you think you could use these in the classroom? Why or why not?</a:t>
            </a:r>
          </a:p>
          <a:p>
            <a:r>
              <a:rPr lang="en-US" dirty="0"/>
              <a:t>The </a:t>
            </a:r>
            <a:r>
              <a:rPr lang="en-US" dirty="0" smtClean="0"/>
              <a:t>flipchart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Are there any other ways you could use the flipchart?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Could you use the flipchart with family members of others in the community? </a:t>
            </a:r>
          </a:p>
          <a:p>
            <a:r>
              <a:rPr lang="en-US" dirty="0"/>
              <a:t>Activities and safe play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Which activities do you think you would use with your classes? Which are you unlikely to use?</a:t>
            </a:r>
          </a:p>
          <a:p>
            <a:r>
              <a:rPr lang="en-US" dirty="0"/>
              <a:t>Involving parents and the community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 do you think parents would respond to learning about schistosomiasis?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 do you think the community would respond if you put on a school-wide community event? </a:t>
            </a:r>
          </a:p>
        </p:txBody>
      </p:sp>
    </p:spTree>
    <p:extLst>
      <p:ext uri="{BB962C8B-B14F-4D97-AF65-F5344CB8AC3E}">
        <p14:creationId xmlns:p14="http://schemas.microsoft.com/office/powerpoint/2010/main" val="2608948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40" y="379411"/>
            <a:ext cx="7045185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Parking </a:t>
            </a:r>
            <a:r>
              <a:rPr lang="en-US" sz="3200" b="1" dirty="0" smtClean="0">
                <a:latin typeface="+mn-lt"/>
              </a:rPr>
              <a:t>lot </a:t>
            </a:r>
            <a:r>
              <a:rPr lang="en-US" sz="3200" b="1" dirty="0">
                <a:latin typeface="+mn-lt"/>
              </a:rPr>
              <a:t>and </a:t>
            </a:r>
            <a:r>
              <a:rPr lang="en-US" sz="3200" b="1" dirty="0" smtClean="0">
                <a:latin typeface="+mn-lt"/>
              </a:rPr>
              <a:t>questions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761" y="1580486"/>
            <a:ext cx="7157064" cy="4664025"/>
          </a:xfrm>
        </p:spPr>
        <p:txBody>
          <a:bodyPr numCol="1">
            <a:normAutofit/>
          </a:bodyPr>
          <a:lstStyle/>
          <a:p>
            <a:r>
              <a:rPr lang="en-US" sz="2400" dirty="0"/>
              <a:t>Next, we’ll review the questions in the parking lot</a:t>
            </a:r>
          </a:p>
          <a:p>
            <a:r>
              <a:rPr lang="en-US" sz="2400" dirty="0"/>
              <a:t>Do you have any additional questions or comments?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1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0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5152" y="2989404"/>
            <a:ext cx="2873272" cy="287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72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0F422C3-3357-4393-A82A-1334D582F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86" y="2339382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THANK YOU FOR YOUR HARD WORK!!!!</a:t>
            </a:r>
          </a:p>
        </p:txBody>
      </p:sp>
    </p:spTree>
    <p:extLst>
      <p:ext uri="{BB962C8B-B14F-4D97-AF65-F5344CB8AC3E}">
        <p14:creationId xmlns:p14="http://schemas.microsoft.com/office/powerpoint/2010/main" val="10281693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440427-5978-4D06-8CE7-E0026AF3B070}"/>
</file>

<file path=customXml/itemProps2.xml><?xml version="1.0" encoding="utf-8"?>
<ds:datastoreItem xmlns:ds="http://schemas.openxmlformats.org/officeDocument/2006/customXml" ds:itemID="{C97608B5-83A4-4077-BA3D-5F8AA2A0E069}"/>
</file>

<file path=customXml/itemProps3.xml><?xml version="1.0" encoding="utf-8"?>
<ds:datastoreItem xmlns:ds="http://schemas.openxmlformats.org/officeDocument/2006/customXml" ds:itemID="{A968DAC4-730E-45F9-8821-E289521EEBEC}"/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10334</TotalTime>
  <Words>201</Words>
  <Application>Microsoft Macintosh PowerPoint</Application>
  <PresentationFormat>On-screen Show (4:3)</PresentationFormat>
  <Paragraphs>42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Adjacency</vt:lpstr>
      <vt:lpstr>PowerPoint Presentation</vt:lpstr>
      <vt:lpstr>Topics</vt:lpstr>
      <vt:lpstr>Review of what we covered</vt:lpstr>
      <vt:lpstr>Parking lot and questions</vt:lpstr>
      <vt:lpstr>THANK YOU FOR YOUR HARD WORK!!!!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Bobbie Person</cp:lastModifiedBy>
  <cp:revision>279</cp:revision>
  <cp:lastPrinted>2019-03-09T15:57:37Z</cp:lastPrinted>
  <dcterms:created xsi:type="dcterms:W3CDTF">2016-11-17T15:21:49Z</dcterms:created>
  <dcterms:modified xsi:type="dcterms:W3CDTF">2019-03-19T10:56:55Z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