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 id="2147483780" r:id="rId5"/>
  </p:sldMasterIdLst>
  <p:notesMasterIdLst>
    <p:notesMasterId r:id="rId38"/>
  </p:notesMasterIdLst>
  <p:handoutMasterIdLst>
    <p:handoutMasterId r:id="rId39"/>
  </p:handoutMasterIdLst>
  <p:sldIdLst>
    <p:sldId id="340" r:id="rId6"/>
    <p:sldId id="257" r:id="rId7"/>
    <p:sldId id="281" r:id="rId8"/>
    <p:sldId id="295" r:id="rId9"/>
    <p:sldId id="294" r:id="rId10"/>
    <p:sldId id="282" r:id="rId11"/>
    <p:sldId id="287" r:id="rId12"/>
    <p:sldId id="284" r:id="rId13"/>
    <p:sldId id="283" r:id="rId14"/>
    <p:sldId id="288" r:id="rId15"/>
    <p:sldId id="335" r:id="rId16"/>
    <p:sldId id="292" r:id="rId17"/>
    <p:sldId id="297" r:id="rId18"/>
    <p:sldId id="302" r:id="rId19"/>
    <p:sldId id="303" r:id="rId20"/>
    <p:sldId id="313" r:id="rId21"/>
    <p:sldId id="315" r:id="rId22"/>
    <p:sldId id="304" r:id="rId23"/>
    <p:sldId id="318" r:id="rId24"/>
    <p:sldId id="312" r:id="rId25"/>
    <p:sldId id="332" r:id="rId26"/>
    <p:sldId id="331" r:id="rId27"/>
    <p:sldId id="322" r:id="rId28"/>
    <p:sldId id="306" r:id="rId29"/>
    <p:sldId id="321" r:id="rId30"/>
    <p:sldId id="310" r:id="rId31"/>
    <p:sldId id="320" r:id="rId32"/>
    <p:sldId id="329" r:id="rId33"/>
    <p:sldId id="333" r:id="rId34"/>
    <p:sldId id="330" r:id="rId35"/>
    <p:sldId id="326" r:id="rId36"/>
    <p:sldId id="342"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Binder" initials="SB" lastIdx="16" clrIdx="0"/>
  <p:cmAuthor id="2" name="Allison Greenspan" initials="AG" lastIdx="7" clrIdx="1"/>
  <p:cmAuthor id="3" name="scbinder@bellsouth.net" initials="sc" lastIdx="4" clrIdx="2">
    <p:extLst>
      <p:ext uri="{19B8F6BF-5375-455C-9EA6-DF929625EA0E}">
        <p15:presenceInfo xmlns:p15="http://schemas.microsoft.com/office/powerpoint/2012/main" userId="S::urn:spo:guest#scbinder@bellsouth.net::"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073E9A-F513-47E3-A8D8-27D6DB28B3C7}" v="3" dt="2019-12-10T16:45:52.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7" autoAdjust="0"/>
    <p:restoredTop sz="90858" autoAdjust="0"/>
  </p:normalViewPr>
  <p:slideViewPr>
    <p:cSldViewPr>
      <p:cViewPr varScale="1">
        <p:scale>
          <a:sx n="60" d="100"/>
          <a:sy n="60" d="100"/>
        </p:scale>
        <p:origin x="680" y="48"/>
      </p:cViewPr>
      <p:guideLst>
        <p:guide orient="horz" pos="2160"/>
        <p:guide pos="2880"/>
      </p:guideLst>
    </p:cSldViewPr>
  </p:slideViewPr>
  <p:notesTextViewPr>
    <p:cViewPr>
      <p:scale>
        <a:sx n="3" d="2"/>
        <a:sy n="3" d="2"/>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binder@bellsouth.net" userId="S::urn:spo:guest#scbinder@bellsouth.net::" providerId="AD" clId="Web-{2B694533-F16A-5D4F-CB9F-9CEA2FA6F09F}"/>
    <pc:docChg chg="modSld">
      <pc:chgData name="scbinder@bellsouth.net" userId="S::urn:spo:guest#scbinder@bellsouth.net::" providerId="AD" clId="Web-{2B694533-F16A-5D4F-CB9F-9CEA2FA6F09F}" dt="2019-11-25T13:56:28.549" v="80"/>
      <pc:docMkLst>
        <pc:docMk/>
      </pc:docMkLst>
      <pc:sldChg chg="addCm">
        <pc:chgData name="scbinder@bellsouth.net" userId="S::urn:spo:guest#scbinder@bellsouth.net::" providerId="AD" clId="Web-{2B694533-F16A-5D4F-CB9F-9CEA2FA6F09F}" dt="2019-11-25T13:56:28.549" v="80"/>
        <pc:sldMkLst>
          <pc:docMk/>
          <pc:sldMk cId="3733576835" sldId="312"/>
        </pc:sldMkLst>
      </pc:sldChg>
      <pc:sldChg chg="modSp addCm">
        <pc:chgData name="scbinder@bellsouth.net" userId="S::urn:spo:guest#scbinder@bellsouth.net::" providerId="AD" clId="Web-{2B694533-F16A-5D4F-CB9F-9CEA2FA6F09F}" dt="2019-11-25T13:55:52.003" v="78" actId="20577"/>
        <pc:sldMkLst>
          <pc:docMk/>
          <pc:sldMk cId="3029753394" sldId="313"/>
        </pc:sldMkLst>
        <pc:spChg chg="mod">
          <ac:chgData name="scbinder@bellsouth.net" userId="S::urn:spo:guest#scbinder@bellsouth.net::" providerId="AD" clId="Web-{2B694533-F16A-5D4F-CB9F-9CEA2FA6F09F}" dt="2019-11-25T13:55:52.003" v="78" actId="20577"/>
          <ac:spMkLst>
            <pc:docMk/>
            <pc:sldMk cId="3029753394" sldId="313"/>
            <ac:spMk id="3" creationId="{00000000-0000-0000-0000-000000000000}"/>
          </ac:spMkLst>
        </pc:spChg>
      </pc:sldChg>
    </pc:docChg>
  </pc:docChgLst>
  <pc:docChgLst>
    <pc:chgData name="Anouk Gouvras" userId="f458f75bdf1508e5" providerId="LiveId" clId="{85A4D8C3-894D-464B-8930-8A03F862A62B}"/>
    <pc:docChg chg="undo custSel modSld">
      <pc:chgData name="Anouk Gouvras" userId="f458f75bdf1508e5" providerId="LiveId" clId="{85A4D8C3-894D-464B-8930-8A03F862A62B}" dt="2019-11-22T10:54:26.106" v="670" actId="1076"/>
      <pc:docMkLst>
        <pc:docMk/>
      </pc:docMkLst>
      <pc:sldChg chg="modSp">
        <pc:chgData name="Anouk Gouvras" userId="f458f75bdf1508e5" providerId="LiveId" clId="{85A4D8C3-894D-464B-8930-8A03F862A62B}" dt="2019-11-20T20:49:09.191" v="10" actId="20577"/>
        <pc:sldMkLst>
          <pc:docMk/>
          <pc:sldMk cId="1715448800" sldId="257"/>
        </pc:sldMkLst>
        <pc:spChg chg="mod">
          <ac:chgData name="Anouk Gouvras" userId="f458f75bdf1508e5" providerId="LiveId" clId="{85A4D8C3-894D-464B-8930-8A03F862A62B}" dt="2019-11-20T20:49:09.191" v="10" actId="20577"/>
          <ac:spMkLst>
            <pc:docMk/>
            <pc:sldMk cId="1715448800" sldId="257"/>
            <ac:spMk id="4" creationId="{785E5B46-A9A7-4484-B12B-B40F4068AF29}"/>
          </ac:spMkLst>
        </pc:spChg>
      </pc:sldChg>
      <pc:sldChg chg="addSp delSp modSp">
        <pc:chgData name="Anouk Gouvras" userId="f458f75bdf1508e5" providerId="LiveId" clId="{85A4D8C3-894D-464B-8930-8A03F862A62B}" dt="2019-11-20T22:35:48.145" v="264" actId="170"/>
        <pc:sldMkLst>
          <pc:docMk/>
          <pc:sldMk cId="3686798221" sldId="281"/>
        </pc:sldMkLst>
        <pc:spChg chg="mod">
          <ac:chgData name="Anouk Gouvras" userId="f458f75bdf1508e5" providerId="LiveId" clId="{85A4D8C3-894D-464B-8930-8A03F862A62B}" dt="2019-11-20T21:15:22.142" v="103" actId="1076"/>
          <ac:spMkLst>
            <pc:docMk/>
            <pc:sldMk cId="3686798221" sldId="281"/>
            <ac:spMk id="2" creationId="{00000000-0000-0000-0000-000000000000}"/>
          </ac:spMkLst>
        </pc:spChg>
        <pc:picChg chg="add del mod">
          <ac:chgData name="Anouk Gouvras" userId="f458f75bdf1508e5" providerId="LiveId" clId="{85A4D8C3-894D-464B-8930-8A03F862A62B}" dt="2019-11-20T21:04:34.991" v="21" actId="478"/>
          <ac:picMkLst>
            <pc:docMk/>
            <pc:sldMk cId="3686798221" sldId="281"/>
            <ac:picMk id="4" creationId="{AB73964A-B381-4986-8157-7F989E5BD0CE}"/>
          </ac:picMkLst>
        </pc:picChg>
        <pc:picChg chg="del">
          <ac:chgData name="Anouk Gouvras" userId="f458f75bdf1508e5" providerId="LiveId" clId="{85A4D8C3-894D-464B-8930-8A03F862A62B}" dt="2019-11-20T20:54:46.895" v="13" actId="478"/>
          <ac:picMkLst>
            <pc:docMk/>
            <pc:sldMk cId="3686798221" sldId="281"/>
            <ac:picMk id="5" creationId="{9B9A9941-5F78-4813-81DD-2882571957DD}"/>
          </ac:picMkLst>
        </pc:picChg>
        <pc:picChg chg="del">
          <ac:chgData name="Anouk Gouvras" userId="f458f75bdf1508e5" providerId="LiveId" clId="{85A4D8C3-894D-464B-8930-8A03F862A62B}" dt="2019-11-20T20:50:17.230" v="11" actId="478"/>
          <ac:picMkLst>
            <pc:docMk/>
            <pc:sldMk cId="3686798221" sldId="281"/>
            <ac:picMk id="6" creationId="{00000000-0000-0000-0000-000000000000}"/>
          </ac:picMkLst>
        </pc:picChg>
        <pc:picChg chg="del">
          <ac:chgData name="Anouk Gouvras" userId="f458f75bdf1508e5" providerId="LiveId" clId="{85A4D8C3-894D-464B-8930-8A03F862A62B}" dt="2019-11-20T20:50:19.673" v="12" actId="478"/>
          <ac:picMkLst>
            <pc:docMk/>
            <pc:sldMk cId="3686798221" sldId="281"/>
            <ac:picMk id="8" creationId="{B33A19DA-765E-4956-A3A0-C7046169C8F8}"/>
          </ac:picMkLst>
        </pc:picChg>
        <pc:picChg chg="mod ord">
          <ac:chgData name="Anouk Gouvras" userId="f458f75bdf1508e5" providerId="LiveId" clId="{85A4D8C3-894D-464B-8930-8A03F862A62B}" dt="2019-11-20T22:35:48.145" v="264" actId="170"/>
          <ac:picMkLst>
            <pc:docMk/>
            <pc:sldMk cId="3686798221" sldId="281"/>
            <ac:picMk id="9" creationId="{7BE1402D-86B6-47DE-ADC1-75DC9130B529}"/>
          </ac:picMkLst>
        </pc:picChg>
        <pc:picChg chg="add mod modCrop">
          <ac:chgData name="Anouk Gouvras" userId="f458f75bdf1508e5" providerId="LiveId" clId="{85A4D8C3-894D-464B-8930-8A03F862A62B}" dt="2019-11-20T21:14:37.627" v="92" actId="1076"/>
          <ac:picMkLst>
            <pc:docMk/>
            <pc:sldMk cId="3686798221" sldId="281"/>
            <ac:picMk id="10" creationId="{A5CFF80D-A70A-441C-B604-367C0D5C1FFE}"/>
          </ac:picMkLst>
        </pc:picChg>
        <pc:picChg chg="del mod ord">
          <ac:chgData name="Anouk Gouvras" userId="f458f75bdf1508e5" providerId="LiveId" clId="{85A4D8C3-894D-464B-8930-8A03F862A62B}" dt="2019-11-20T21:15:46.156" v="110" actId="478"/>
          <ac:picMkLst>
            <pc:docMk/>
            <pc:sldMk cId="3686798221" sldId="281"/>
            <ac:picMk id="11" creationId="{86FC7C2B-BCB3-4502-B56A-90ED7E9BA294}"/>
          </ac:picMkLst>
        </pc:picChg>
        <pc:picChg chg="add mod ord modCrop">
          <ac:chgData name="Anouk Gouvras" userId="f458f75bdf1508e5" providerId="LiveId" clId="{85A4D8C3-894D-464B-8930-8A03F862A62B}" dt="2019-11-20T21:14:40.876" v="93" actId="1076"/>
          <ac:picMkLst>
            <pc:docMk/>
            <pc:sldMk cId="3686798221" sldId="281"/>
            <ac:picMk id="14" creationId="{AC6A43F7-F188-4B39-AE43-CB99B2420E20}"/>
          </ac:picMkLst>
        </pc:picChg>
        <pc:picChg chg="add mod ord modCrop">
          <ac:chgData name="Anouk Gouvras" userId="f458f75bdf1508e5" providerId="LiveId" clId="{85A4D8C3-894D-464B-8930-8A03F862A62B}" dt="2019-11-20T22:35:30.328" v="256" actId="170"/>
          <ac:picMkLst>
            <pc:docMk/>
            <pc:sldMk cId="3686798221" sldId="281"/>
            <ac:picMk id="16" creationId="{01EDECE7-EE3B-4270-BEB8-959C73CB6D25}"/>
          </ac:picMkLst>
        </pc:picChg>
        <pc:picChg chg="add del mod">
          <ac:chgData name="Anouk Gouvras" userId="f458f75bdf1508e5" providerId="LiveId" clId="{85A4D8C3-894D-464B-8930-8A03F862A62B}" dt="2019-11-20T21:09:57.415" v="77" actId="478"/>
          <ac:picMkLst>
            <pc:docMk/>
            <pc:sldMk cId="3686798221" sldId="281"/>
            <ac:picMk id="18" creationId="{0CDE0D39-F0B6-4502-A554-8201823E89B8}"/>
          </ac:picMkLst>
        </pc:picChg>
        <pc:picChg chg="add mod ord">
          <ac:chgData name="Anouk Gouvras" userId="f458f75bdf1508e5" providerId="LiveId" clId="{85A4D8C3-894D-464B-8930-8A03F862A62B}" dt="2019-11-20T22:35:39.687" v="259" actId="171"/>
          <ac:picMkLst>
            <pc:docMk/>
            <pc:sldMk cId="3686798221" sldId="281"/>
            <ac:picMk id="20" creationId="{A2424C11-6A87-4FBF-A1C4-D0E14D9EA353}"/>
          </ac:picMkLst>
        </pc:picChg>
        <pc:picChg chg="add mod ord">
          <ac:chgData name="Anouk Gouvras" userId="f458f75bdf1508e5" providerId="LiveId" clId="{85A4D8C3-894D-464B-8930-8A03F862A62B}" dt="2019-11-20T22:35:25.845" v="251" actId="171"/>
          <ac:picMkLst>
            <pc:docMk/>
            <pc:sldMk cId="3686798221" sldId="281"/>
            <ac:picMk id="22" creationId="{AAFA71D8-1466-4626-B560-F5AD68F36DF6}"/>
          </ac:picMkLst>
        </pc:picChg>
        <pc:picChg chg="add del mod">
          <ac:chgData name="Anouk Gouvras" userId="f458f75bdf1508e5" providerId="LiveId" clId="{85A4D8C3-894D-464B-8930-8A03F862A62B}" dt="2019-11-20T21:19:17.932" v="150" actId="478"/>
          <ac:picMkLst>
            <pc:docMk/>
            <pc:sldMk cId="3686798221" sldId="281"/>
            <ac:picMk id="23" creationId="{DF015D31-4C2A-4C84-AA09-A129C8FA7E1F}"/>
          </ac:picMkLst>
        </pc:picChg>
      </pc:sldChg>
      <pc:sldChg chg="addSp delSp modSp">
        <pc:chgData name="Anouk Gouvras" userId="f458f75bdf1508e5" providerId="LiveId" clId="{85A4D8C3-894D-464B-8930-8A03F862A62B}" dt="2019-11-21T17:14:03.526" v="597" actId="732"/>
        <pc:sldMkLst>
          <pc:docMk/>
          <pc:sldMk cId="2246528485" sldId="283"/>
        </pc:sldMkLst>
        <pc:picChg chg="add mod">
          <ac:chgData name="Anouk Gouvras" userId="f458f75bdf1508e5" providerId="LiveId" clId="{85A4D8C3-894D-464B-8930-8A03F862A62B}" dt="2019-11-21T17:13:24.740" v="592" actId="1582"/>
          <ac:picMkLst>
            <pc:docMk/>
            <pc:sldMk cId="2246528485" sldId="283"/>
            <ac:picMk id="3" creationId="{81ECFA9B-6CF7-4DCB-BE4B-DB116763D0AD}"/>
          </ac:picMkLst>
        </pc:picChg>
        <pc:picChg chg="del">
          <ac:chgData name="Anouk Gouvras" userId="f458f75bdf1508e5" providerId="LiveId" clId="{85A4D8C3-894D-464B-8930-8A03F862A62B}" dt="2019-11-20T21:30:11.909" v="189" actId="478"/>
          <ac:picMkLst>
            <pc:docMk/>
            <pc:sldMk cId="2246528485" sldId="283"/>
            <ac:picMk id="4" creationId="{00000000-0000-0000-0000-000000000000}"/>
          </ac:picMkLst>
        </pc:picChg>
        <pc:picChg chg="del">
          <ac:chgData name="Anouk Gouvras" userId="f458f75bdf1508e5" providerId="LiveId" clId="{85A4D8C3-894D-464B-8930-8A03F862A62B}" dt="2019-11-20T21:30:08.587" v="188" actId="478"/>
          <ac:picMkLst>
            <pc:docMk/>
            <pc:sldMk cId="2246528485" sldId="283"/>
            <ac:picMk id="6" creationId="{00000000-0000-0000-0000-000000000000}"/>
          </ac:picMkLst>
        </pc:picChg>
        <pc:picChg chg="add mod modCrop">
          <ac:chgData name="Anouk Gouvras" userId="f458f75bdf1508e5" providerId="LiveId" clId="{85A4D8C3-894D-464B-8930-8A03F862A62B}" dt="2019-11-21T17:14:03.526" v="597" actId="732"/>
          <ac:picMkLst>
            <pc:docMk/>
            <pc:sldMk cId="2246528485" sldId="283"/>
            <ac:picMk id="8" creationId="{23F0430A-E27B-4D23-9B12-34D26945D0B4}"/>
          </ac:picMkLst>
        </pc:picChg>
        <pc:picChg chg="add del mod">
          <ac:chgData name="Anouk Gouvras" userId="f458f75bdf1508e5" providerId="LiveId" clId="{85A4D8C3-894D-464B-8930-8A03F862A62B}" dt="2019-11-20T22:20:43.684" v="215" actId="478"/>
          <ac:picMkLst>
            <pc:docMk/>
            <pc:sldMk cId="2246528485" sldId="283"/>
            <ac:picMk id="10" creationId="{B49EB7FC-13B3-4254-BF59-7A9195042D09}"/>
          </ac:picMkLst>
        </pc:picChg>
      </pc:sldChg>
      <pc:sldChg chg="addSp delSp modSp">
        <pc:chgData name="Anouk Gouvras" userId="f458f75bdf1508e5" providerId="LiveId" clId="{85A4D8C3-894D-464B-8930-8A03F862A62B}" dt="2019-11-20T21:29:26.340" v="187" actId="1076"/>
        <pc:sldMkLst>
          <pc:docMk/>
          <pc:sldMk cId="1219388135" sldId="287"/>
        </pc:sldMkLst>
        <pc:picChg chg="add mod modCrop">
          <ac:chgData name="Anouk Gouvras" userId="f458f75bdf1508e5" providerId="LiveId" clId="{85A4D8C3-894D-464B-8930-8A03F862A62B}" dt="2019-11-20T21:29:26.340" v="187" actId="1076"/>
          <ac:picMkLst>
            <pc:docMk/>
            <pc:sldMk cId="1219388135" sldId="287"/>
            <ac:picMk id="3" creationId="{889836D8-30E4-4678-A667-9D4EA82E7102}"/>
          </ac:picMkLst>
        </pc:picChg>
        <pc:picChg chg="del">
          <ac:chgData name="Anouk Gouvras" userId="f458f75bdf1508e5" providerId="LiveId" clId="{85A4D8C3-894D-464B-8930-8A03F862A62B}" dt="2019-11-20T21:24:07.711" v="152" actId="478"/>
          <ac:picMkLst>
            <pc:docMk/>
            <pc:sldMk cId="1219388135" sldId="287"/>
            <ac:picMk id="4" creationId="{00000000-0000-0000-0000-000000000000}"/>
          </ac:picMkLst>
        </pc:picChg>
        <pc:picChg chg="del">
          <ac:chgData name="Anouk Gouvras" userId="f458f75bdf1508e5" providerId="LiveId" clId="{85A4D8C3-894D-464B-8930-8A03F862A62B}" dt="2019-11-20T21:24:10.426" v="153" actId="478"/>
          <ac:picMkLst>
            <pc:docMk/>
            <pc:sldMk cId="1219388135" sldId="287"/>
            <ac:picMk id="6" creationId="{00000000-0000-0000-0000-000000000000}"/>
          </ac:picMkLst>
        </pc:picChg>
        <pc:picChg chg="add mod modCrop">
          <ac:chgData name="Anouk Gouvras" userId="f458f75bdf1508e5" providerId="LiveId" clId="{85A4D8C3-894D-464B-8930-8A03F862A62B}" dt="2019-11-20T21:29:24.423" v="186" actId="1076"/>
          <ac:picMkLst>
            <pc:docMk/>
            <pc:sldMk cId="1219388135" sldId="287"/>
            <ac:picMk id="8" creationId="{6FF43790-0C34-4975-89CC-BA2D02E8B695}"/>
          </ac:picMkLst>
        </pc:picChg>
      </pc:sldChg>
      <pc:sldChg chg="modSp">
        <pc:chgData name="Anouk Gouvras" userId="f458f75bdf1508e5" providerId="LiveId" clId="{85A4D8C3-894D-464B-8930-8A03F862A62B}" dt="2019-11-20T21:21:08.220" v="151" actId="20577"/>
        <pc:sldMkLst>
          <pc:docMk/>
          <pc:sldMk cId="3515102734" sldId="295"/>
        </pc:sldMkLst>
        <pc:spChg chg="mod">
          <ac:chgData name="Anouk Gouvras" userId="f458f75bdf1508e5" providerId="LiveId" clId="{85A4D8C3-894D-464B-8930-8A03F862A62B}" dt="2019-11-20T21:21:08.220" v="151" actId="20577"/>
          <ac:spMkLst>
            <pc:docMk/>
            <pc:sldMk cId="3515102734" sldId="295"/>
            <ac:spMk id="3" creationId="{00000000-0000-0000-0000-000000000000}"/>
          </ac:spMkLst>
        </pc:spChg>
      </pc:sldChg>
      <pc:sldChg chg="addSp delSp modSp">
        <pc:chgData name="Anouk Gouvras" userId="f458f75bdf1508e5" providerId="LiveId" clId="{85A4D8C3-894D-464B-8930-8A03F862A62B}" dt="2019-11-20T22:56:19.100" v="447" actId="1076"/>
        <pc:sldMkLst>
          <pc:docMk/>
          <pc:sldMk cId="3889905798" sldId="297"/>
        </pc:sldMkLst>
        <pc:picChg chg="add del mod">
          <ac:chgData name="Anouk Gouvras" userId="f458f75bdf1508e5" providerId="LiveId" clId="{85A4D8C3-894D-464B-8930-8A03F862A62B}" dt="2019-11-20T22:34:01.533" v="231" actId="478"/>
          <ac:picMkLst>
            <pc:docMk/>
            <pc:sldMk cId="3889905798" sldId="297"/>
            <ac:picMk id="3" creationId="{3817E77F-1466-4CFC-89E8-09A3103C6764}"/>
          </ac:picMkLst>
        </pc:picChg>
        <pc:picChg chg="del">
          <ac:chgData name="Anouk Gouvras" userId="f458f75bdf1508e5" providerId="LiveId" clId="{85A4D8C3-894D-464B-8930-8A03F862A62B}" dt="2019-11-20T22:36:08.664" v="265" actId="478"/>
          <ac:picMkLst>
            <pc:docMk/>
            <pc:sldMk cId="3889905798" sldId="297"/>
            <ac:picMk id="5" creationId="{00000000-0000-0000-0000-000000000000}"/>
          </ac:picMkLst>
        </pc:picChg>
        <pc:picChg chg="del">
          <ac:chgData name="Anouk Gouvras" userId="f458f75bdf1508e5" providerId="LiveId" clId="{85A4D8C3-894D-464B-8930-8A03F862A62B}" dt="2019-11-20T22:40:22.217" v="290" actId="478"/>
          <ac:picMkLst>
            <pc:docMk/>
            <pc:sldMk cId="3889905798" sldId="297"/>
            <ac:picMk id="6" creationId="{00000000-0000-0000-0000-000000000000}"/>
          </ac:picMkLst>
        </pc:picChg>
        <pc:picChg chg="mod ord">
          <ac:chgData name="Anouk Gouvras" userId="f458f75bdf1508e5" providerId="LiveId" clId="{85A4D8C3-894D-464B-8930-8A03F862A62B}" dt="2019-11-20T22:56:19.100" v="447" actId="1076"/>
          <ac:picMkLst>
            <pc:docMk/>
            <pc:sldMk cId="3889905798" sldId="297"/>
            <ac:picMk id="7" creationId="{00000000-0000-0000-0000-000000000000}"/>
          </ac:picMkLst>
        </pc:picChg>
        <pc:picChg chg="del">
          <ac:chgData name="Anouk Gouvras" userId="f458f75bdf1508e5" providerId="LiveId" clId="{85A4D8C3-894D-464B-8930-8A03F862A62B}" dt="2019-11-20T22:32:50.951" v="221" actId="478"/>
          <ac:picMkLst>
            <pc:docMk/>
            <pc:sldMk cId="3889905798" sldId="297"/>
            <ac:picMk id="8" creationId="{00000000-0000-0000-0000-000000000000}"/>
          </ac:picMkLst>
        </pc:picChg>
        <pc:picChg chg="add mod ord modCrop">
          <ac:chgData name="Anouk Gouvras" userId="f458f75bdf1508e5" providerId="LiveId" clId="{85A4D8C3-894D-464B-8930-8A03F862A62B}" dt="2019-11-20T22:56:14.357" v="446" actId="1076"/>
          <ac:picMkLst>
            <pc:docMk/>
            <pc:sldMk cId="3889905798" sldId="297"/>
            <ac:picMk id="10" creationId="{448B2E37-F908-40E0-BC40-3282054CE9B3}"/>
          </ac:picMkLst>
        </pc:picChg>
        <pc:picChg chg="add mod ord modCrop">
          <ac:chgData name="Anouk Gouvras" userId="f458f75bdf1508e5" providerId="LiveId" clId="{85A4D8C3-894D-464B-8930-8A03F862A62B}" dt="2019-11-20T22:55:55.352" v="444" actId="1076"/>
          <ac:picMkLst>
            <pc:docMk/>
            <pc:sldMk cId="3889905798" sldId="297"/>
            <ac:picMk id="12" creationId="{7B2EE8BF-2CA8-48B0-9B3B-258C135FEBEA}"/>
          </ac:picMkLst>
        </pc:picChg>
        <pc:picChg chg="add mod modCrop">
          <ac:chgData name="Anouk Gouvras" userId="f458f75bdf1508e5" providerId="LiveId" clId="{85A4D8C3-894D-464B-8930-8A03F862A62B}" dt="2019-11-20T22:55:47.436" v="442" actId="14100"/>
          <ac:picMkLst>
            <pc:docMk/>
            <pc:sldMk cId="3889905798" sldId="297"/>
            <ac:picMk id="14" creationId="{71918C52-9A57-4ACC-8347-40E173D915ED}"/>
          </ac:picMkLst>
        </pc:picChg>
        <pc:picChg chg="add del mod modCrop">
          <ac:chgData name="Anouk Gouvras" userId="f458f75bdf1508e5" providerId="LiveId" clId="{85A4D8C3-894D-464B-8930-8A03F862A62B}" dt="2019-11-20T22:48:56.662" v="346" actId="478"/>
          <ac:picMkLst>
            <pc:docMk/>
            <pc:sldMk cId="3889905798" sldId="297"/>
            <ac:picMk id="16" creationId="{65B94139-D111-4C79-B795-45A2531E2F87}"/>
          </ac:picMkLst>
        </pc:picChg>
        <pc:picChg chg="mod ord">
          <ac:chgData name="Anouk Gouvras" userId="f458f75bdf1508e5" providerId="LiveId" clId="{85A4D8C3-894D-464B-8930-8A03F862A62B}" dt="2019-11-20T22:54:10.854" v="419" actId="1076"/>
          <ac:picMkLst>
            <pc:docMk/>
            <pc:sldMk cId="3889905798" sldId="297"/>
            <ac:picMk id="1026" creationId="{00000000-0000-0000-0000-000000000000}"/>
          </ac:picMkLst>
        </pc:picChg>
      </pc:sldChg>
      <pc:sldChg chg="modSp">
        <pc:chgData name="Anouk Gouvras" userId="f458f75bdf1508e5" providerId="LiveId" clId="{85A4D8C3-894D-464B-8930-8A03F862A62B}" dt="2019-11-20T22:58:03.364" v="448" actId="20577"/>
        <pc:sldMkLst>
          <pc:docMk/>
          <pc:sldMk cId="2237218646" sldId="302"/>
        </pc:sldMkLst>
        <pc:spChg chg="mod">
          <ac:chgData name="Anouk Gouvras" userId="f458f75bdf1508e5" providerId="LiveId" clId="{85A4D8C3-894D-464B-8930-8A03F862A62B}" dt="2019-11-20T22:58:03.364" v="448" actId="20577"/>
          <ac:spMkLst>
            <pc:docMk/>
            <pc:sldMk cId="2237218646" sldId="302"/>
            <ac:spMk id="3" creationId="{00000000-0000-0000-0000-000000000000}"/>
          </ac:spMkLst>
        </pc:spChg>
      </pc:sldChg>
      <pc:sldChg chg="modSp">
        <pc:chgData name="Anouk Gouvras" userId="f458f75bdf1508e5" providerId="LiveId" clId="{85A4D8C3-894D-464B-8930-8A03F862A62B}" dt="2019-11-20T23:42:47.910" v="513" actId="20577"/>
        <pc:sldMkLst>
          <pc:docMk/>
          <pc:sldMk cId="3733576835" sldId="312"/>
        </pc:sldMkLst>
        <pc:spChg chg="mod">
          <ac:chgData name="Anouk Gouvras" userId="f458f75bdf1508e5" providerId="LiveId" clId="{85A4D8C3-894D-464B-8930-8A03F862A62B}" dt="2019-11-20T23:42:47.910" v="513" actId="20577"/>
          <ac:spMkLst>
            <pc:docMk/>
            <pc:sldMk cId="3733576835" sldId="312"/>
            <ac:spMk id="3" creationId="{00000000-0000-0000-0000-000000000000}"/>
          </ac:spMkLst>
        </pc:spChg>
      </pc:sldChg>
      <pc:sldChg chg="addSp delSp modSp">
        <pc:chgData name="Anouk Gouvras" userId="f458f75bdf1508e5" providerId="LiveId" clId="{85A4D8C3-894D-464B-8930-8A03F862A62B}" dt="2019-11-22T10:49:19.314" v="615" actId="1076"/>
        <pc:sldMkLst>
          <pc:docMk/>
          <pc:sldMk cId="3452773293" sldId="315"/>
        </pc:sldMkLst>
        <pc:picChg chg="add mod modCrop">
          <ac:chgData name="Anouk Gouvras" userId="f458f75bdf1508e5" providerId="LiveId" clId="{85A4D8C3-894D-464B-8930-8A03F862A62B}" dt="2019-11-22T10:49:19.314" v="615" actId="1076"/>
          <ac:picMkLst>
            <pc:docMk/>
            <pc:sldMk cId="3452773293" sldId="315"/>
            <ac:picMk id="3" creationId="{7C8FD85B-9246-4E1E-8521-45D83CBFA1A4}"/>
          </ac:picMkLst>
        </pc:picChg>
        <pc:picChg chg="add del mod modCrop">
          <ac:chgData name="Anouk Gouvras" userId="f458f75bdf1508e5" providerId="LiveId" clId="{85A4D8C3-894D-464B-8930-8A03F862A62B}" dt="2019-11-20T23:13:56.699" v="456" actId="478"/>
          <ac:picMkLst>
            <pc:docMk/>
            <pc:sldMk cId="3452773293" sldId="315"/>
            <ac:picMk id="3" creationId="{993D5DDE-6A94-4C63-8F4B-EDC3425262F2}"/>
          </ac:picMkLst>
        </pc:picChg>
        <pc:picChg chg="del mod">
          <ac:chgData name="Anouk Gouvras" userId="f458f75bdf1508e5" providerId="LiveId" clId="{85A4D8C3-894D-464B-8930-8A03F862A62B}" dt="2019-11-21T17:23:17.013" v="598" actId="478"/>
          <ac:picMkLst>
            <pc:docMk/>
            <pc:sldMk cId="3452773293" sldId="315"/>
            <ac:picMk id="6" creationId="{E6DCFDA9-9063-42AF-A632-EB6DD46B625A}"/>
          </ac:picMkLst>
        </pc:picChg>
        <pc:picChg chg="add mod">
          <ac:chgData name="Anouk Gouvras" userId="f458f75bdf1508e5" providerId="LiveId" clId="{85A4D8C3-894D-464B-8930-8A03F862A62B}" dt="2019-11-20T23:29:01.126" v="469" actId="1076"/>
          <ac:picMkLst>
            <pc:docMk/>
            <pc:sldMk cId="3452773293" sldId="315"/>
            <ac:picMk id="7" creationId="{930E727C-41E2-43D0-A67B-16676E013ADA}"/>
          </ac:picMkLst>
        </pc:picChg>
      </pc:sldChg>
      <pc:sldChg chg="addSp modSp">
        <pc:chgData name="Anouk Gouvras" userId="f458f75bdf1508e5" providerId="LiveId" clId="{85A4D8C3-894D-464B-8930-8A03F862A62B}" dt="2019-11-22T10:54:26.106" v="670" actId="1076"/>
        <pc:sldMkLst>
          <pc:docMk/>
          <pc:sldMk cId="1537286722" sldId="318"/>
        </pc:sldMkLst>
        <pc:picChg chg="mod ord">
          <ac:chgData name="Anouk Gouvras" userId="f458f75bdf1508e5" providerId="LiveId" clId="{85A4D8C3-894D-464B-8930-8A03F862A62B}" dt="2019-11-22T10:52:42.557" v="641" actId="1076"/>
          <ac:picMkLst>
            <pc:docMk/>
            <pc:sldMk cId="1537286722" sldId="318"/>
            <ac:picMk id="2" creationId="{00000000-0000-0000-0000-000000000000}"/>
          </ac:picMkLst>
        </pc:picChg>
        <pc:picChg chg="mod ord modCrop">
          <ac:chgData name="Anouk Gouvras" userId="f458f75bdf1508e5" providerId="LiveId" clId="{85A4D8C3-894D-464B-8930-8A03F862A62B}" dt="2019-11-22T10:54:15.951" v="666" actId="1076"/>
          <ac:picMkLst>
            <pc:docMk/>
            <pc:sldMk cId="1537286722" sldId="318"/>
            <ac:picMk id="3" creationId="{00000000-0000-0000-0000-000000000000}"/>
          </ac:picMkLst>
        </pc:picChg>
        <pc:picChg chg="mod modCrop">
          <ac:chgData name="Anouk Gouvras" userId="f458f75bdf1508e5" providerId="LiveId" clId="{85A4D8C3-894D-464B-8930-8A03F862A62B}" dt="2019-11-22T10:54:26.106" v="670" actId="1076"/>
          <ac:picMkLst>
            <pc:docMk/>
            <pc:sldMk cId="1537286722" sldId="318"/>
            <ac:picMk id="5" creationId="{C5918F20-4D7C-45AF-90D3-7E45DAF1C091}"/>
          </ac:picMkLst>
        </pc:picChg>
        <pc:picChg chg="add mod">
          <ac:chgData name="Anouk Gouvras" userId="f458f75bdf1508e5" providerId="LiveId" clId="{85A4D8C3-894D-464B-8930-8A03F862A62B}" dt="2019-11-22T10:54:00.908" v="660" actId="1076"/>
          <ac:picMkLst>
            <pc:docMk/>
            <pc:sldMk cId="1537286722" sldId="318"/>
            <ac:picMk id="6" creationId="{B6C00187-A595-431E-8104-9EF23725FF72}"/>
          </ac:picMkLst>
        </pc:picChg>
        <pc:picChg chg="add mod modCrop">
          <ac:chgData name="Anouk Gouvras" userId="f458f75bdf1508e5" providerId="LiveId" clId="{85A4D8C3-894D-464B-8930-8A03F862A62B}" dt="2019-11-22T10:54:03.669" v="661" actId="1076"/>
          <ac:picMkLst>
            <pc:docMk/>
            <pc:sldMk cId="1537286722" sldId="318"/>
            <ac:picMk id="7" creationId="{E7BB3871-BB54-42DB-9D05-EDDB47EE30E9}"/>
          </ac:picMkLst>
        </pc:picChg>
      </pc:sldChg>
      <pc:sldChg chg="addSp modSp">
        <pc:chgData name="Anouk Gouvras" userId="f458f75bdf1508e5" providerId="LiveId" clId="{85A4D8C3-894D-464B-8930-8A03F862A62B}" dt="2019-11-20T23:52:36.315" v="591" actId="1076"/>
        <pc:sldMkLst>
          <pc:docMk/>
          <pc:sldMk cId="1663217820" sldId="321"/>
        </pc:sldMkLst>
        <pc:picChg chg="mod">
          <ac:chgData name="Anouk Gouvras" userId="f458f75bdf1508e5" providerId="LiveId" clId="{85A4D8C3-894D-464B-8930-8A03F862A62B}" dt="2019-11-20T23:52:06.787" v="584" actId="1076"/>
          <ac:picMkLst>
            <pc:docMk/>
            <pc:sldMk cId="1663217820" sldId="321"/>
            <ac:picMk id="2" creationId="{00000000-0000-0000-0000-000000000000}"/>
          </ac:picMkLst>
        </pc:picChg>
        <pc:picChg chg="mod">
          <ac:chgData name="Anouk Gouvras" userId="f458f75bdf1508e5" providerId="LiveId" clId="{85A4D8C3-894D-464B-8930-8A03F862A62B}" dt="2019-11-20T23:52:15.670" v="586" actId="1076"/>
          <ac:picMkLst>
            <pc:docMk/>
            <pc:sldMk cId="1663217820" sldId="321"/>
            <ac:picMk id="3" creationId="{00000000-0000-0000-0000-000000000000}"/>
          </ac:picMkLst>
        </pc:picChg>
        <pc:picChg chg="mod">
          <ac:chgData name="Anouk Gouvras" userId="f458f75bdf1508e5" providerId="LiveId" clId="{85A4D8C3-894D-464B-8930-8A03F862A62B}" dt="2019-11-20T23:52:36.315" v="591" actId="1076"/>
          <ac:picMkLst>
            <pc:docMk/>
            <pc:sldMk cId="1663217820" sldId="321"/>
            <ac:picMk id="5" creationId="{00000000-0000-0000-0000-000000000000}"/>
          </ac:picMkLst>
        </pc:picChg>
        <pc:picChg chg="add mod modCrop">
          <ac:chgData name="Anouk Gouvras" userId="f458f75bdf1508e5" providerId="LiveId" clId="{85A4D8C3-894D-464B-8930-8A03F862A62B}" dt="2019-11-20T23:52:29.381" v="590" actId="1076"/>
          <ac:picMkLst>
            <pc:docMk/>
            <pc:sldMk cId="1663217820" sldId="321"/>
            <ac:picMk id="7" creationId="{8F4D7C82-44FA-4D0D-A3B5-1C200D1B027B}"/>
          </ac:picMkLst>
        </pc:picChg>
      </pc:sldChg>
      <pc:sldChg chg="addSp modSp">
        <pc:chgData name="Anouk Gouvras" userId="f458f75bdf1508e5" providerId="LiveId" clId="{85A4D8C3-894D-464B-8930-8A03F862A62B}" dt="2019-11-20T23:46:08.490" v="534" actId="1076"/>
        <pc:sldMkLst>
          <pc:docMk/>
          <pc:sldMk cId="1995528774" sldId="332"/>
        </pc:sldMkLst>
        <pc:picChg chg="add mod modCrop">
          <ac:chgData name="Anouk Gouvras" userId="f458f75bdf1508e5" providerId="LiveId" clId="{85A4D8C3-894D-464B-8930-8A03F862A62B}" dt="2019-11-20T23:46:08.490" v="534" actId="1076"/>
          <ac:picMkLst>
            <pc:docMk/>
            <pc:sldMk cId="1995528774" sldId="332"/>
            <ac:picMk id="3" creationId="{4A157C42-359A-438F-9379-38ED01AFD037}"/>
          </ac:picMkLst>
        </pc:picChg>
        <pc:picChg chg="mod">
          <ac:chgData name="Anouk Gouvras" userId="f458f75bdf1508e5" providerId="LiveId" clId="{85A4D8C3-894D-464B-8930-8A03F862A62B}" dt="2019-11-20T23:45:39.770" v="530" actId="1076"/>
          <ac:picMkLst>
            <pc:docMk/>
            <pc:sldMk cId="1995528774" sldId="332"/>
            <ac:picMk id="5" creationId="{00000000-0000-0000-0000-000000000000}"/>
          </ac:picMkLst>
        </pc:picChg>
      </pc:sldChg>
      <pc:sldChg chg="delSp">
        <pc:chgData name="Anouk Gouvras" userId="f458f75bdf1508e5" providerId="LiveId" clId="{85A4D8C3-894D-464B-8930-8A03F862A62B}" dt="2019-11-20T20:48:57.243" v="0" actId="478"/>
        <pc:sldMkLst>
          <pc:docMk/>
          <pc:sldMk cId="798834614" sldId="340"/>
        </pc:sldMkLst>
        <pc:grpChg chg="del">
          <ac:chgData name="Anouk Gouvras" userId="f458f75bdf1508e5" providerId="LiveId" clId="{85A4D8C3-894D-464B-8930-8A03F862A62B}" dt="2019-11-20T20:48:57.243" v="0" actId="478"/>
          <ac:grpSpMkLst>
            <pc:docMk/>
            <pc:sldMk cId="798834614" sldId="340"/>
            <ac:grpSpMk id="13" creationId="{00000000-0000-0000-0000-000000000000}"/>
          </ac:grpSpMkLst>
        </pc:grpChg>
      </pc:sldChg>
      <pc:sldChg chg="modSp">
        <pc:chgData name="Anouk Gouvras" userId="f458f75bdf1508e5" providerId="LiveId" clId="{85A4D8C3-894D-464B-8930-8A03F862A62B}" dt="2019-11-20T23:48:22.246" v="547" actId="20577"/>
        <pc:sldMkLst>
          <pc:docMk/>
          <pc:sldMk cId="3412746037" sldId="342"/>
        </pc:sldMkLst>
        <pc:spChg chg="mod">
          <ac:chgData name="Anouk Gouvras" userId="f458f75bdf1508e5" providerId="LiveId" clId="{85A4D8C3-894D-464B-8930-8A03F862A62B}" dt="2019-11-20T23:48:22.246" v="547" actId="20577"/>
          <ac:spMkLst>
            <pc:docMk/>
            <pc:sldMk cId="3412746037" sldId="342"/>
            <ac:spMk id="3" creationId="{00000000-0000-0000-0000-000000000000}"/>
          </ac:spMkLst>
        </pc:spChg>
      </pc:sldChg>
    </pc:docChg>
  </pc:docChgLst>
  <pc:docChgLst>
    <pc:chgData name="Anouk Gouvras" userId="7f9e6bef-5492-4b2b-bdb4-1c8f4f9730b1" providerId="ADAL" clId="{5E073E9A-F513-47E3-A8D8-27D6DB28B3C7}"/>
    <pc:docChg chg="custSel modSld">
      <pc:chgData name="Anouk Gouvras" userId="7f9e6bef-5492-4b2b-bdb4-1c8f4f9730b1" providerId="ADAL" clId="{5E073E9A-F513-47E3-A8D8-27D6DB28B3C7}" dt="2019-12-10T16:56:21.431" v="474" actId="1592"/>
      <pc:docMkLst>
        <pc:docMk/>
      </pc:docMkLst>
      <pc:sldChg chg="modSp">
        <pc:chgData name="Anouk Gouvras" userId="7f9e6bef-5492-4b2b-bdb4-1c8f4f9730b1" providerId="ADAL" clId="{5E073E9A-F513-47E3-A8D8-27D6DB28B3C7}" dt="2019-12-10T16:44:18.137" v="168" actId="20577"/>
        <pc:sldMkLst>
          <pc:docMk/>
          <pc:sldMk cId="1089798407" sldId="288"/>
        </pc:sldMkLst>
        <pc:spChg chg="mod">
          <ac:chgData name="Anouk Gouvras" userId="7f9e6bef-5492-4b2b-bdb4-1c8f4f9730b1" providerId="ADAL" clId="{5E073E9A-F513-47E3-A8D8-27D6DB28B3C7}" dt="2019-12-10T16:44:18.137" v="168" actId="20577"/>
          <ac:spMkLst>
            <pc:docMk/>
            <pc:sldMk cId="1089798407" sldId="288"/>
            <ac:spMk id="3" creationId="{00000000-0000-0000-0000-000000000000}"/>
          </ac:spMkLst>
        </pc:spChg>
      </pc:sldChg>
      <pc:sldChg chg="modSp">
        <pc:chgData name="Anouk Gouvras" userId="7f9e6bef-5492-4b2b-bdb4-1c8f4f9730b1" providerId="ADAL" clId="{5E073E9A-F513-47E3-A8D8-27D6DB28B3C7}" dt="2019-12-10T16:45:23.913" v="211" actId="20577"/>
        <pc:sldMkLst>
          <pc:docMk/>
          <pc:sldMk cId="3483883492" sldId="292"/>
        </pc:sldMkLst>
        <pc:spChg chg="mod">
          <ac:chgData name="Anouk Gouvras" userId="7f9e6bef-5492-4b2b-bdb4-1c8f4f9730b1" providerId="ADAL" clId="{5E073E9A-F513-47E3-A8D8-27D6DB28B3C7}" dt="2019-12-10T16:45:23.913" v="211" actId="20577"/>
          <ac:spMkLst>
            <pc:docMk/>
            <pc:sldMk cId="3483883492" sldId="292"/>
            <ac:spMk id="7" creationId="{00000000-0000-0000-0000-000000000000}"/>
          </ac:spMkLst>
        </pc:spChg>
      </pc:sldChg>
      <pc:sldChg chg="modSp">
        <pc:chgData name="Anouk Gouvras" userId="7f9e6bef-5492-4b2b-bdb4-1c8f4f9730b1" providerId="ADAL" clId="{5E073E9A-F513-47E3-A8D8-27D6DB28B3C7}" dt="2019-12-10T16:40:58.274" v="15" actId="20577"/>
        <pc:sldMkLst>
          <pc:docMk/>
          <pc:sldMk cId="3515102734" sldId="295"/>
        </pc:sldMkLst>
        <pc:spChg chg="mod">
          <ac:chgData name="Anouk Gouvras" userId="7f9e6bef-5492-4b2b-bdb4-1c8f4f9730b1" providerId="ADAL" clId="{5E073E9A-F513-47E3-A8D8-27D6DB28B3C7}" dt="2019-12-10T16:40:58.274" v="15" actId="20577"/>
          <ac:spMkLst>
            <pc:docMk/>
            <pc:sldMk cId="3515102734" sldId="295"/>
            <ac:spMk id="3" creationId="{00000000-0000-0000-0000-000000000000}"/>
          </ac:spMkLst>
        </pc:spChg>
      </pc:sldChg>
      <pc:sldChg chg="modSp">
        <pc:chgData name="Anouk Gouvras" userId="7f9e6bef-5492-4b2b-bdb4-1c8f4f9730b1" providerId="ADAL" clId="{5E073E9A-F513-47E3-A8D8-27D6DB28B3C7}" dt="2019-12-10T16:55:16.639" v="423" actId="20577"/>
        <pc:sldMkLst>
          <pc:docMk/>
          <pc:sldMk cId="1620765471" sldId="304"/>
        </pc:sldMkLst>
        <pc:spChg chg="mod">
          <ac:chgData name="Anouk Gouvras" userId="7f9e6bef-5492-4b2b-bdb4-1c8f4f9730b1" providerId="ADAL" clId="{5E073E9A-F513-47E3-A8D8-27D6DB28B3C7}" dt="2019-12-10T16:55:16.639" v="423" actId="20577"/>
          <ac:spMkLst>
            <pc:docMk/>
            <pc:sldMk cId="1620765471" sldId="304"/>
            <ac:spMk id="3" creationId="{00000000-0000-0000-0000-000000000000}"/>
          </ac:spMkLst>
        </pc:spChg>
      </pc:sldChg>
      <pc:sldChg chg="modSp delCm">
        <pc:chgData name="Anouk Gouvras" userId="7f9e6bef-5492-4b2b-bdb4-1c8f4f9730b1" providerId="ADAL" clId="{5E073E9A-F513-47E3-A8D8-27D6DB28B3C7}" dt="2019-12-10T16:56:21.431" v="474" actId="1592"/>
        <pc:sldMkLst>
          <pc:docMk/>
          <pc:sldMk cId="3733576835" sldId="312"/>
        </pc:sldMkLst>
        <pc:spChg chg="mod">
          <ac:chgData name="Anouk Gouvras" userId="7f9e6bef-5492-4b2b-bdb4-1c8f4f9730b1" providerId="ADAL" clId="{5E073E9A-F513-47E3-A8D8-27D6DB28B3C7}" dt="2019-12-10T16:56:16.119" v="473" actId="20577"/>
          <ac:spMkLst>
            <pc:docMk/>
            <pc:sldMk cId="3733576835" sldId="312"/>
            <ac:spMk id="3" creationId="{00000000-0000-0000-0000-000000000000}"/>
          </ac:spMkLst>
        </pc:spChg>
      </pc:sldChg>
      <pc:sldChg chg="modSp delCm modCm">
        <pc:chgData name="Anouk Gouvras" userId="7f9e6bef-5492-4b2b-bdb4-1c8f4f9730b1" providerId="ADAL" clId="{5E073E9A-F513-47E3-A8D8-27D6DB28B3C7}" dt="2019-12-10T16:48:11.082" v="420" actId="1592"/>
        <pc:sldMkLst>
          <pc:docMk/>
          <pc:sldMk cId="3029753394" sldId="313"/>
        </pc:sldMkLst>
        <pc:spChg chg="mod">
          <ac:chgData name="Anouk Gouvras" userId="7f9e6bef-5492-4b2b-bdb4-1c8f4f9730b1" providerId="ADAL" clId="{5E073E9A-F513-47E3-A8D8-27D6DB28B3C7}" dt="2019-12-10T16:47:50.977" v="418" actId="20577"/>
          <ac:spMkLst>
            <pc:docMk/>
            <pc:sldMk cId="3029753394" sldId="313"/>
            <ac:spMk id="3" creationId="{00000000-0000-0000-0000-000000000000}"/>
          </ac:spMkLst>
        </pc:spChg>
      </pc:sldChg>
      <pc:sldChg chg="modSp">
        <pc:chgData name="Anouk Gouvras" userId="7f9e6bef-5492-4b2b-bdb4-1c8f4f9730b1" providerId="ADAL" clId="{5E073E9A-F513-47E3-A8D8-27D6DB28B3C7}" dt="2019-12-10T16:55:05.469" v="422" actId="1076"/>
        <pc:sldMkLst>
          <pc:docMk/>
          <pc:sldMk cId="3452773293" sldId="315"/>
        </pc:sldMkLst>
        <pc:picChg chg="mod">
          <ac:chgData name="Anouk Gouvras" userId="7f9e6bef-5492-4b2b-bdb4-1c8f4f9730b1" providerId="ADAL" clId="{5E073E9A-F513-47E3-A8D8-27D6DB28B3C7}" dt="2019-12-10T16:55:05.469" v="422" actId="1076"/>
          <ac:picMkLst>
            <pc:docMk/>
            <pc:sldMk cId="3452773293" sldId="315"/>
            <ac:picMk id="7" creationId="{930E727C-41E2-43D0-A67B-16676E013AD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1CCA3EDB-BC32-D84B-B0A5-0119977ECA43}" type="datetimeFigureOut">
              <a:rPr lang="en-US" smtClean="0"/>
              <a:t>12/10/2019</a:t>
            </a:fld>
            <a:endParaRPr lang="en-US" dirty="0"/>
          </a:p>
        </p:txBody>
      </p:sp>
      <p:sp>
        <p:nvSpPr>
          <p:cNvPr id="4" name="Footer Placeholder 3"/>
          <p:cNvSpPr>
            <a:spLocks noGrp="1"/>
          </p:cNvSpPr>
          <p:nvPr>
            <p:ph type="ftr" sz="quarter" idx="2"/>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66" tIns="46583" rIns="93166" bIns="46583" rtlCol="0" anchor="b"/>
          <a:lstStyle>
            <a:lvl1pPr algn="r">
              <a:defRPr sz="1200"/>
            </a:lvl1pPr>
          </a:lstStyle>
          <a:p>
            <a:fld id="{1C89D3B8-FA02-D54D-801C-ED6468E22DC1}" type="slidenum">
              <a:rPr lang="en-US" smtClean="0"/>
              <a:t>‹#›</a:t>
            </a:fld>
            <a:endParaRPr lang="en-US" dirty="0"/>
          </a:p>
        </p:txBody>
      </p:sp>
    </p:spTree>
    <p:extLst>
      <p:ext uri="{BB962C8B-B14F-4D97-AF65-F5344CB8AC3E}">
        <p14:creationId xmlns:p14="http://schemas.microsoft.com/office/powerpoint/2010/main" val="199630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3911E71A-3737-442E-96FF-4483D3093B8A}" type="datetimeFigureOut">
              <a:rPr lang="en-US" smtClean="0"/>
              <a:t>12/10/2019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6" tIns="46583" rIns="93166" bIns="46583" rtlCol="0" anchor="b"/>
          <a:lstStyle>
            <a:lvl1pPr algn="r">
              <a:defRPr sz="1200"/>
            </a:lvl1pPr>
          </a:lstStyle>
          <a:p>
            <a:fld id="{0FD9530E-66E8-42A1-9181-4786E35EAFB4}" type="slidenum">
              <a:rPr lang="en-US" smtClean="0"/>
              <a:t>‹#›</a:t>
            </a:fld>
            <a:endParaRPr lang="en-US" dirty="0"/>
          </a:p>
        </p:txBody>
      </p:sp>
    </p:spTree>
    <p:extLst>
      <p:ext uri="{BB962C8B-B14F-4D97-AF65-F5344CB8AC3E}">
        <p14:creationId xmlns:p14="http://schemas.microsoft.com/office/powerpoint/2010/main" val="249847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2</a:t>
            </a:fld>
            <a:endParaRPr lang="en-US" dirty="0"/>
          </a:p>
        </p:txBody>
      </p:sp>
    </p:spTree>
    <p:extLst>
      <p:ext uri="{BB962C8B-B14F-4D97-AF65-F5344CB8AC3E}">
        <p14:creationId xmlns:p14="http://schemas.microsoft.com/office/powerpoint/2010/main" val="197923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3</a:t>
            </a:fld>
            <a:endParaRPr lang="en-US" dirty="0"/>
          </a:p>
        </p:txBody>
      </p:sp>
    </p:spTree>
    <p:extLst>
      <p:ext uri="{BB962C8B-B14F-4D97-AF65-F5344CB8AC3E}">
        <p14:creationId xmlns:p14="http://schemas.microsoft.com/office/powerpoint/2010/main" val="225989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4</a:t>
            </a:fld>
            <a:endParaRPr lang="en-US" dirty="0"/>
          </a:p>
        </p:txBody>
      </p:sp>
    </p:spTree>
    <p:extLst>
      <p:ext uri="{BB962C8B-B14F-4D97-AF65-F5344CB8AC3E}">
        <p14:creationId xmlns:p14="http://schemas.microsoft.com/office/powerpoint/2010/main" val="140613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14</a:t>
            </a:fld>
            <a:endParaRPr lang="en-US" dirty="0"/>
          </a:p>
        </p:txBody>
      </p:sp>
    </p:spTree>
    <p:extLst>
      <p:ext uri="{BB962C8B-B14F-4D97-AF65-F5344CB8AC3E}">
        <p14:creationId xmlns:p14="http://schemas.microsoft.com/office/powerpoint/2010/main" val="15641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D9530E-66E8-42A1-9181-4786E35EAFB4}" type="slidenum">
              <a:rPr lang="en-US" smtClean="0"/>
              <a:t>19</a:t>
            </a:fld>
            <a:endParaRPr lang="en-US" dirty="0"/>
          </a:p>
        </p:txBody>
      </p:sp>
    </p:spTree>
    <p:extLst>
      <p:ext uri="{BB962C8B-B14F-4D97-AF65-F5344CB8AC3E}">
        <p14:creationId xmlns:p14="http://schemas.microsoft.com/office/powerpoint/2010/main" val="65948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30</a:t>
            </a:fld>
            <a:endParaRPr lang="en-US" dirty="0"/>
          </a:p>
        </p:txBody>
      </p:sp>
    </p:spTree>
    <p:extLst>
      <p:ext uri="{BB962C8B-B14F-4D97-AF65-F5344CB8AC3E}">
        <p14:creationId xmlns:p14="http://schemas.microsoft.com/office/powerpoint/2010/main" val="64196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8585F-5FB1-4564-AFF9-9C5E45B55449}"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3"/>
            <a:ext cx="457200" cy="441325"/>
          </a:xfrm>
        </p:spPr>
        <p:txBody>
          <a:bodyPr/>
          <a:lstStyle/>
          <a:p>
            <a:fld id="{3E78585F-5FB1-4564-AFF9-9C5E45B55449}"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3"/>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1"/>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Subtitle 8"/>
          <p:cNvSpPr>
            <a:spLocks noGrp="1"/>
          </p:cNvSpPr>
          <p:nvPr>
            <p:ph type="subTitle" idx="1"/>
          </p:nvPr>
        </p:nvSpPr>
        <p:spPr>
          <a:xfrm>
            <a:off x="1371601" y="2819400"/>
            <a:ext cx="6400800" cy="1752600"/>
          </a:xfrm>
        </p:spPr>
        <p:txBody>
          <a:bodyPr/>
          <a:lstStyle>
            <a:lvl1pPr marL="0" indent="0" algn="ctr">
              <a:buNone/>
              <a:defRPr sz="1700" b="1" cap="all" spc="262" baseline="0">
                <a:solidFill>
                  <a:schemeClr val="tx2"/>
                </a:solidFill>
              </a:defRPr>
            </a:lvl1pPr>
            <a:lvl2pPr marL="478896" indent="0" algn="ctr">
              <a:buNone/>
            </a:lvl2pPr>
            <a:lvl3pPr marL="957792" indent="0" algn="ctr">
              <a:buNone/>
            </a:lvl3pPr>
            <a:lvl4pPr marL="1436688" indent="0" algn="ctr">
              <a:buNone/>
            </a:lvl4pPr>
            <a:lvl5pPr marL="1915584" indent="0" algn="ctr">
              <a:buNone/>
            </a:lvl5pPr>
            <a:lvl6pPr marL="2394480" indent="0" algn="ctr">
              <a:buNone/>
            </a:lvl6pPr>
            <a:lvl7pPr marL="2873376" indent="0" algn="ctr">
              <a:buNone/>
            </a:lvl7pPr>
            <a:lvl8pPr marL="3352272" indent="0" algn="ctr">
              <a:buNone/>
            </a:lvl8pPr>
            <a:lvl9pPr marL="383116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17" name="Footer Placeholder 16"/>
          <p:cNvSpPr>
            <a:spLocks noGrp="1"/>
          </p:cNvSpPr>
          <p:nvPr>
            <p:ph type="ftr" sz="quarter" idx="11"/>
          </p:nvPr>
        </p:nvSpPr>
        <p:spPr/>
        <p:txBody>
          <a:bodyPr/>
          <a:lstStyle/>
          <a:p>
            <a:endParaRPr lang="en-US" dirty="0">
              <a:latin typeface="Georgia"/>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4" name="Oval 13"/>
          <p:cNvSpPr/>
          <p:nvPr/>
        </p:nvSpPr>
        <p:spPr>
          <a:xfrm>
            <a:off x="4361689"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8" name="Title 7"/>
          <p:cNvSpPr>
            <a:spLocks noGrp="1"/>
          </p:cNvSpPr>
          <p:nvPr>
            <p:ph type="ctrTitle"/>
          </p:nvPr>
        </p:nvSpPr>
        <p:spPr>
          <a:xfrm>
            <a:off x="685800" y="381000"/>
            <a:ext cx="7772400" cy="1752600"/>
          </a:xfrm>
        </p:spPr>
        <p:txBody>
          <a:bodyPr anchor="b"/>
          <a:lstStyle>
            <a:lvl1pPr>
              <a:defRPr sz="44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27449586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4732074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3" name="Text Placeholder 2"/>
          <p:cNvSpPr>
            <a:spLocks noGrp="1"/>
          </p:cNvSpPr>
          <p:nvPr>
            <p:ph type="body" idx="1"/>
          </p:nvPr>
        </p:nvSpPr>
        <p:spPr>
          <a:xfrm>
            <a:off x="1368426" y="2743202"/>
            <a:ext cx="6480174" cy="1673225"/>
          </a:xfrm>
        </p:spPr>
        <p:txBody>
          <a:bodyPr anchor="t"/>
          <a:lstStyle>
            <a:lvl1pPr marL="0" indent="0" algn="ctr">
              <a:buNone/>
              <a:defRPr sz="1700" b="1" cap="all" spc="262" baseline="0">
                <a:solidFill>
                  <a:schemeClr val="tx2"/>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1" name="Oval 10"/>
          <p:cNvSpPr/>
          <p:nvPr/>
        </p:nvSpPr>
        <p:spPr>
          <a:xfrm>
            <a:off x="4361689"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2" name="Title 1"/>
          <p:cNvSpPr>
            <a:spLocks noGrp="1"/>
          </p:cNvSpPr>
          <p:nvPr>
            <p:ph type="title"/>
          </p:nvPr>
        </p:nvSpPr>
        <p:spPr>
          <a:xfrm>
            <a:off x="722313" y="533401"/>
            <a:ext cx="7772400" cy="1524000"/>
          </a:xfrm>
        </p:spPr>
        <p:txBody>
          <a:bodyPr anchor="b"/>
          <a:lstStyle>
            <a:lvl1pPr algn="ctr">
              <a:buNone/>
              <a:defRPr sz="44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31573032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1"/>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D24C933F-7770-4A02-A6F9-471066AC24DC}" type="datetimeFigureOut">
              <a:rPr lang="en-US" smtClean="0">
                <a:latin typeface="Georgia"/>
              </a:rPr>
              <a:pPr/>
              <a:t>12/10/2019</a:t>
            </a:fld>
            <a:endParaRPr lang="en-US" dirty="0">
              <a:latin typeface="Georgia"/>
            </a:endParaRPr>
          </a:p>
        </p:txBody>
      </p:sp>
      <p:sp>
        <p:nvSpPr>
          <p:cNvPr id="6" name="Footer Placeholder 5"/>
          <p:cNvSpPr>
            <a:spLocks noGrp="1"/>
          </p:cNvSpPr>
          <p:nvPr>
            <p:ph type="ftr" sz="quarter" idx="11"/>
          </p:nvPr>
        </p:nvSpPr>
        <p:spPr/>
        <p:txBody>
          <a:bodyPr/>
          <a:lstStyle/>
          <a:p>
            <a:endParaRPr lang="en-US" dirty="0">
              <a:latin typeface="Georgia"/>
            </a:endParaRPr>
          </a:p>
        </p:txBody>
      </p:sp>
      <p:sp>
        <p:nvSpPr>
          <p:cNvPr id="7" name="Slide Number Placeholder 6"/>
          <p:cNvSpPr>
            <a:spLocks noGrp="1"/>
          </p:cNvSpPr>
          <p:nvPr>
            <p:ph type="sldNum" sz="quarter" idx="12"/>
          </p:nvPr>
        </p:nvSpPr>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8" name="Straight Connector 7"/>
          <p:cNvSpPr>
            <a:spLocks noChangeShapeType="1"/>
          </p:cNvSpPr>
          <p:nvPr/>
        </p:nvSpPr>
        <p:spPr bwMode="auto">
          <a:xfrm flipV="1">
            <a:off x="4563081"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Content Placeholder 9"/>
          <p:cNvSpPr>
            <a:spLocks noGrp="1"/>
          </p:cNvSpPr>
          <p:nvPr>
            <p:ph sz="half" idx="1"/>
          </p:nvPr>
        </p:nvSpPr>
        <p:spPr>
          <a:xfrm>
            <a:off x="301752" y="1371600"/>
            <a:ext cx="4038600" cy="4681728"/>
          </a:xfrm>
        </p:spPr>
        <p:txBody>
          <a:bodyPr/>
          <a:lstStyle>
            <a:lvl1pPr>
              <a:defRPr sz="26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6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823475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0" name="Rectangle 19"/>
          <p:cNvSpPr>
            <a:spLocks noChangeArrowheads="1"/>
          </p:cNvSpPr>
          <p:nvPr/>
        </p:nvSpPr>
        <p:spPr bwMode="white">
          <a:xfrm>
            <a:off x="0" y="1"/>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3" name="Text Placeholder 2"/>
          <p:cNvSpPr>
            <a:spLocks noGrp="1"/>
          </p:cNvSpPr>
          <p:nvPr>
            <p:ph type="body" idx="1"/>
          </p:nvPr>
        </p:nvSpPr>
        <p:spPr>
          <a:xfrm>
            <a:off x="301752"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100" b="1"/>
            </a:lvl2pPr>
            <a:lvl3pPr>
              <a:buNone/>
              <a:defRPr sz="1900" b="1"/>
            </a:lvl3pPr>
            <a:lvl4pPr>
              <a:buNone/>
              <a:defRPr sz="1700" b="1"/>
            </a:lvl4pPr>
            <a:lvl5pPr>
              <a:buNone/>
              <a:defRPr sz="17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4"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100" b="1"/>
            </a:lvl2pPr>
            <a:lvl3pPr>
              <a:buNone/>
              <a:defRPr sz="1900" b="1"/>
            </a:lvl3pPr>
            <a:lvl4pPr>
              <a:buNone/>
              <a:defRPr sz="1700" b="1"/>
            </a:lvl4pPr>
            <a:lvl5pPr>
              <a:buNone/>
              <a:defRPr sz="17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8" name="Footer Placeholder 7"/>
          <p:cNvSpPr>
            <a:spLocks noGrp="1"/>
          </p:cNvSpPr>
          <p:nvPr>
            <p:ph type="ftr" sz="quarter" idx="11"/>
          </p:nvPr>
        </p:nvSpPr>
        <p:spPr>
          <a:xfrm>
            <a:off x="304800" y="6409944"/>
            <a:ext cx="3581400" cy="365760"/>
          </a:xfrm>
        </p:spPr>
        <p:txBody>
          <a:bodyPr/>
          <a:lstStyle/>
          <a:p>
            <a:endParaRPr lang="en-US" dirty="0">
              <a:latin typeface="Georgia"/>
            </a:endParaRP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90610797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4" name="Footer Placeholder 3"/>
          <p:cNvSpPr>
            <a:spLocks noGrp="1"/>
          </p:cNvSpPr>
          <p:nvPr>
            <p:ph type="ftr" sz="quarter" idx="11"/>
          </p:nvPr>
        </p:nvSpPr>
        <p:spPr/>
        <p:txBody>
          <a:bodyPr/>
          <a:lstStyle/>
          <a:p>
            <a:endParaRPr lang="en-US" dirty="0">
              <a:latin typeface="Georgia"/>
            </a:endParaRPr>
          </a:p>
        </p:txBody>
      </p:sp>
      <p:sp>
        <p:nvSpPr>
          <p:cNvPr id="5" name="Slide Number Placeholder 4"/>
          <p:cNvSpPr>
            <a:spLocks noGrp="1"/>
          </p:cNvSpPr>
          <p:nvPr>
            <p:ph type="sldNum" sz="quarter" idx="12"/>
          </p:nvPr>
        </p:nvSpPr>
        <p:spPr>
          <a:xfrm>
            <a:off x="4343400" y="1036022"/>
            <a:ext cx="457200" cy="441325"/>
          </a:xfrm>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Tree>
    <p:extLst>
      <p:ext uri="{BB962C8B-B14F-4D97-AF65-F5344CB8AC3E}">
        <p14:creationId xmlns:p14="http://schemas.microsoft.com/office/powerpoint/2010/main" val="1572217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 name="Date Placeholder 1"/>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3" name="Footer Placeholder 2"/>
          <p:cNvSpPr>
            <a:spLocks noGrp="1"/>
          </p:cNvSpPr>
          <p:nvPr>
            <p:ph type="ftr" sz="quarter" idx="11"/>
          </p:nvPr>
        </p:nvSpPr>
        <p:spPr/>
        <p:txBody>
          <a:bodyPr/>
          <a:lstStyle/>
          <a:p>
            <a:endParaRPr lang="en-US" dirty="0">
              <a:latin typeface="Georgia"/>
            </a:endParaRP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E78585F-5FB1-4564-AFF9-9C5E45B55449}" type="slidenum">
              <a:rPr lang="en-US" smtClean="0">
                <a:latin typeface="Georgia"/>
              </a:rPr>
              <a:pPr/>
              <a:t>‹#›</a:t>
            </a:fld>
            <a:endParaRPr lang="en-US" dirty="0">
              <a:latin typeface="Georgia"/>
            </a:endParaRPr>
          </a:p>
        </p:txBody>
      </p:sp>
      <p:sp>
        <p:nvSpPr>
          <p:cNvPr id="11" name="Title 1"/>
          <p:cNvSpPr>
            <a:spLocks noGrp="1"/>
          </p:cNvSpPr>
          <p:nvPr>
            <p:ph type="title"/>
          </p:nvPr>
        </p:nvSpPr>
        <p:spPr>
          <a:xfrm>
            <a:off x="301752" y="228601"/>
            <a:ext cx="8534400" cy="758952"/>
          </a:xfrm>
        </p:spPr>
        <p:txBody>
          <a:bodyPr/>
          <a:lstStyle/>
          <a:p>
            <a:r>
              <a:rPr kumimoji="0" lang="en-US" dirty="0"/>
              <a:t>Click to edit Master title style</a:t>
            </a:r>
          </a:p>
        </p:txBody>
      </p:sp>
    </p:spTree>
    <p:extLst>
      <p:ext uri="{BB962C8B-B14F-4D97-AF65-F5344CB8AC3E}">
        <p14:creationId xmlns:p14="http://schemas.microsoft.com/office/powerpoint/2010/main" val="762761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1"/>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3" name="Rectangle 12"/>
          <p:cNvSpPr/>
          <p:nvPr/>
        </p:nvSpPr>
        <p:spPr>
          <a:xfrm>
            <a:off x="152400" y="609601"/>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48"/>
              </a:spcAft>
              <a:buNone/>
              <a:defRPr sz="1700">
                <a:solidFill>
                  <a:srgbClr val="FFFFFF"/>
                </a:solidFill>
              </a:defRPr>
            </a:lvl1pPr>
            <a:lvl2pPr>
              <a:buNone/>
              <a:defRPr sz="13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21" name="Rectangle 20"/>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5" name="Date Placeholder 4"/>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6" name="Footer Placeholder 5"/>
          <p:cNvSpPr>
            <a:spLocks noGrp="1"/>
          </p:cNvSpPr>
          <p:nvPr>
            <p:ph type="ftr" sz="quarter" idx="11"/>
          </p:nvPr>
        </p:nvSpPr>
        <p:spPr>
          <a:xfrm>
            <a:off x="301752" y="6410848"/>
            <a:ext cx="3383280" cy="365760"/>
          </a:xfrm>
        </p:spPr>
        <p:txBody>
          <a:bodyPr/>
          <a:lstStyle/>
          <a:p>
            <a:endParaRPr lang="en-US" dirty="0">
              <a:latin typeface="Georgia"/>
            </a:endParaRPr>
          </a:p>
        </p:txBody>
      </p:sp>
    </p:spTree>
    <p:extLst>
      <p:ext uri="{BB962C8B-B14F-4D97-AF65-F5344CB8AC3E}">
        <p14:creationId xmlns:p14="http://schemas.microsoft.com/office/powerpoint/2010/main" val="27742131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8" name="Rectangle 7"/>
          <p:cNvSpPr/>
          <p:nvPr/>
        </p:nvSpPr>
        <p:spPr>
          <a:xfrm>
            <a:off x="152400" y="609601"/>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7" name="Slide Number Placeholder 6"/>
          <p:cNvSpPr>
            <a:spLocks noGrp="1"/>
          </p:cNvSpPr>
          <p:nvPr>
            <p:ph type="sldNum" sz="quarter" idx="12"/>
          </p:nvPr>
        </p:nvSpPr>
        <p:spPr>
          <a:xfrm>
            <a:off x="1371600" y="312740"/>
            <a:ext cx="457200" cy="441325"/>
          </a:xfrm>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2" name="Title 1"/>
          <p:cNvSpPr>
            <a:spLocks noGrp="1"/>
          </p:cNvSpPr>
          <p:nvPr>
            <p:ph type="title"/>
          </p:nvPr>
        </p:nvSpPr>
        <p:spPr>
          <a:xfrm>
            <a:off x="3000376" y="5029200"/>
            <a:ext cx="5867400" cy="1219200"/>
          </a:xfrm>
        </p:spPr>
        <p:txBody>
          <a:bodyPr anchor="t">
            <a:noAutofit/>
          </a:bodyPr>
          <a:lstStyle>
            <a:lvl1pPr algn="l">
              <a:buNone/>
              <a:defRPr sz="25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6" y="609601"/>
            <a:ext cx="5867400" cy="4267200"/>
          </a:xfrm>
        </p:spPr>
        <p:txBody>
          <a:bodyPr/>
          <a:lstStyle>
            <a:lvl1pPr marL="0" indent="0">
              <a:buNone/>
              <a:defRPr sz="3300"/>
            </a:lvl1pPr>
          </a:lstStyle>
          <a:p>
            <a:r>
              <a:rPr kumimoji="0" lang="en-US" dirty="0"/>
              <a:t>Click icon to add picture</a:t>
            </a:r>
          </a:p>
        </p:txBody>
      </p:sp>
      <p:sp>
        <p:nvSpPr>
          <p:cNvPr id="4" name="Text Placeholder 3"/>
          <p:cNvSpPr>
            <a:spLocks noGrp="1"/>
          </p:cNvSpPr>
          <p:nvPr>
            <p:ph type="body" sz="half" idx="2"/>
          </p:nvPr>
        </p:nvSpPr>
        <p:spPr>
          <a:xfrm>
            <a:off x="381000" y="990601"/>
            <a:ext cx="2438400" cy="5257800"/>
          </a:xfrm>
        </p:spPr>
        <p:txBody>
          <a:bodyPr/>
          <a:lstStyle>
            <a:lvl1pPr marL="0" indent="0">
              <a:spcAft>
                <a:spcPts val="1048"/>
              </a:spcAft>
              <a:buFontTx/>
              <a:buNone/>
              <a:defRPr sz="1700">
                <a:solidFill>
                  <a:srgbClr val="FFFFFF"/>
                </a:solidFill>
              </a:defRPr>
            </a:lvl1pPr>
            <a:lvl2pPr>
              <a:defRPr sz="13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5" name="Date Placeholder 4"/>
          <p:cNvSpPr>
            <a:spLocks noGrp="1"/>
          </p:cNvSpPr>
          <p:nvPr>
            <p:ph type="dt" sz="half" idx="10"/>
          </p:nvPr>
        </p:nvSpPr>
        <p:spPr>
          <a:xfrm>
            <a:off x="5788152" y="6404984"/>
            <a:ext cx="3044952" cy="365760"/>
          </a:xfrm>
        </p:spPr>
        <p:txBody>
          <a:bodyPr/>
          <a:lstStyle/>
          <a:p>
            <a:fld id="{D24C933F-7770-4A02-A6F9-471066AC24DC}" type="datetimeFigureOut">
              <a:rPr lang="en-US" smtClean="0">
                <a:latin typeface="Georgia"/>
              </a:rPr>
              <a:pPr/>
              <a:t>12/10/2019</a:t>
            </a:fld>
            <a:endParaRPr lang="en-US" dirty="0">
              <a:latin typeface="Georgia"/>
            </a:endParaRPr>
          </a:p>
        </p:txBody>
      </p:sp>
      <p:sp>
        <p:nvSpPr>
          <p:cNvPr id="6" name="Footer Placeholder 5"/>
          <p:cNvSpPr>
            <a:spLocks noGrp="1"/>
          </p:cNvSpPr>
          <p:nvPr>
            <p:ph type="ftr" sz="quarter" idx="11"/>
          </p:nvPr>
        </p:nvSpPr>
        <p:spPr>
          <a:xfrm>
            <a:off x="301752" y="6410848"/>
            <a:ext cx="3584448" cy="365760"/>
          </a:xfrm>
        </p:spPr>
        <p:txBody>
          <a:bodyPr/>
          <a:lstStyle/>
          <a:p>
            <a:endParaRPr lang="en-US" dirty="0">
              <a:latin typeface="Georgia"/>
            </a:endParaRPr>
          </a:p>
        </p:txBody>
      </p:sp>
    </p:spTree>
    <p:extLst>
      <p:ext uri="{BB962C8B-B14F-4D97-AF65-F5344CB8AC3E}">
        <p14:creationId xmlns:p14="http://schemas.microsoft.com/office/powerpoint/2010/main" val="3454276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6" name="Slide Number Placeholder 5"/>
          <p:cNvSpPr>
            <a:spLocks noGrp="1"/>
          </p:cNvSpPr>
          <p:nvPr>
            <p:ph type="sldNum" sz="quarter" idx="12"/>
          </p:nvPr>
        </p:nvSpPr>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Tree>
    <p:extLst>
      <p:ext uri="{BB962C8B-B14F-4D97-AF65-F5344CB8AC3E}">
        <p14:creationId xmlns:p14="http://schemas.microsoft.com/office/powerpoint/2010/main" val="213977452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Rectangle 8"/>
          <p:cNvSpPr>
            <a:spLocks noChangeArrowheads="1"/>
          </p:cNvSpPr>
          <p:nvPr/>
        </p:nvSpPr>
        <p:spPr bwMode="white">
          <a:xfrm>
            <a:off x="0" y="1"/>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3" name="Straight Connector 12"/>
          <p:cNvSpPr>
            <a:spLocks noChangeShapeType="1"/>
          </p:cNvSpPr>
          <p:nvPr/>
        </p:nvSpPr>
        <p:spPr bwMode="auto">
          <a:xfrm rot="5400000">
            <a:off x="4021837"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4" name="Oval 13"/>
          <p:cNvSpPr/>
          <p:nvPr/>
        </p:nvSpPr>
        <p:spPr>
          <a:xfrm>
            <a:off x="6839712" y="2925764"/>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5" name="Oval 14"/>
          <p:cNvSpPr/>
          <p:nvPr/>
        </p:nvSpPr>
        <p:spPr>
          <a:xfrm>
            <a:off x="6934201" y="3020252"/>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6" name="Slide Number Placeholder 5"/>
          <p:cNvSpPr>
            <a:spLocks noGrp="1"/>
          </p:cNvSpPr>
          <p:nvPr>
            <p:ph type="sldNum" sz="quarter" idx="12"/>
          </p:nvPr>
        </p:nvSpPr>
        <p:spPr>
          <a:xfrm>
            <a:off x="6915912" y="3009902"/>
            <a:ext cx="457200" cy="441325"/>
          </a:xfrm>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3" name="Vertical Text Placeholder 2"/>
          <p:cNvSpPr>
            <a:spLocks noGrp="1"/>
          </p:cNvSpPr>
          <p:nvPr>
            <p:ph type="body" orient="vert" idx="1"/>
          </p:nvPr>
        </p:nvSpPr>
        <p:spPr>
          <a:xfrm>
            <a:off x="304801"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12/10/2019</a:t>
            </a:fld>
            <a:endParaRPr lang="en-US" dirty="0">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2" name="Vertical Title 1"/>
          <p:cNvSpPr>
            <a:spLocks noGrp="1"/>
          </p:cNvSpPr>
          <p:nvPr>
            <p:ph type="title" orient="vert"/>
          </p:nvPr>
        </p:nvSpPr>
        <p:spPr>
          <a:xfrm>
            <a:off x="7391400" y="304803"/>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5660636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D24C933F-7770-4A02-A6F9-471066AC24DC}" type="datetimeFigureOut">
              <a:rPr lang="en-US" smtClean="0"/>
              <a:t>12/10/2019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8585F-5FB1-4564-AFF9-9C5E45B55449}" type="slidenum">
              <a:rPr lang="en-US" smtClean="0"/>
              <a:t>‹#›</a:t>
            </a:fld>
            <a:endParaRPr lang="en-US" dirty="0"/>
          </a:p>
        </p:txBody>
      </p:sp>
      <p:sp>
        <p:nvSpPr>
          <p:cNvPr id="8" name="Straight Connector 7"/>
          <p:cNvSpPr>
            <a:spLocks noChangeShapeType="1"/>
          </p:cNvSpPr>
          <p:nvPr/>
        </p:nvSpPr>
        <p:spPr bwMode="auto">
          <a:xfrm flipV="1">
            <a:off x="4563080"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2"/>
            <a:ext cx="457200" cy="441325"/>
          </a:xfrm>
        </p:spPr>
        <p:txBody>
          <a:bodyPr/>
          <a:lstStyle/>
          <a:p>
            <a:fld id="{3E78585F-5FB1-4564-AFF9-9C5E45B5544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E78585F-5FB1-4564-AFF9-9C5E45B55449}" type="slidenum">
              <a:rPr lang="en-US" smtClean="0"/>
              <a:t>‹#›</a:t>
            </a:fld>
            <a:endParaRPr lang="en-US" dirty="0"/>
          </a:p>
        </p:txBody>
      </p:sp>
      <p:sp>
        <p:nvSpPr>
          <p:cNvPr id="11" name="Title 1"/>
          <p:cNvSpPr>
            <a:spLocks noGrp="1"/>
          </p:cNvSpPr>
          <p:nvPr>
            <p:ph type="title"/>
          </p:nvPr>
        </p:nvSpPr>
        <p:spPr>
          <a:xfrm>
            <a:off x="301752" y="228600"/>
            <a:ext cx="8534400" cy="758952"/>
          </a:xfrm>
        </p:spPr>
        <p:txBody>
          <a:bodyPr/>
          <a:lstStyle/>
          <a:p>
            <a:r>
              <a:rPr kumimoji="0"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2"/>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3E78585F-5FB1-4564-AFF9-9C5E45B55449}" type="slidenum">
              <a:rPr lang="en-US" smtClean="0"/>
              <a:t>‹#›</a:t>
            </a:fld>
            <a:endParaRPr lang="en-US" dirty="0"/>
          </a:p>
        </p:txBody>
      </p:sp>
      <p:sp>
        <p:nvSpPr>
          <p:cNvPr id="21" name="Rectangle 20"/>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D24C933F-7770-4A02-A6F9-471066AC24DC}" type="datetimeFigureOut">
              <a:rPr lang="en-US" smtClean="0"/>
              <a:t>12/10/2019</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40"/>
            <a:ext cx="457200" cy="441325"/>
          </a:xfrm>
        </p:spPr>
        <p:txBody>
          <a:bodyPr/>
          <a:lstStyle/>
          <a:p>
            <a:fld id="{3E78585F-5FB1-4564-AFF9-9C5E45B55449}"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24C933F-7770-4A02-A6F9-471066AC24DC}" type="datetimeFigureOut">
              <a:rPr lang="en-US" smtClean="0"/>
              <a:t>12/10/2019</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24C933F-7770-4A02-A6F9-471066AC24DC}" type="datetimeFigureOut">
              <a:rPr lang="en-US" smtClean="0"/>
              <a:t>12/10/2019</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E78585F-5FB1-4564-AFF9-9C5E45B55449}"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a:solidFill>
            <a:schemeClr val="tx2">
              <a:lumMod val="50000"/>
            </a:schemeClr>
          </a:solidFill>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Rectangle 8"/>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lIns="95779" tIns="47889" rIns="95779" bIns="47889"/>
          <a:lstStyle>
            <a:lvl1pPr algn="r" eaLnBrk="1" latinLnBrk="0" hangingPunct="1">
              <a:defRPr kumimoji="0" sz="1500">
                <a:solidFill>
                  <a:srgbClr val="FFFFFF"/>
                </a:solidFill>
              </a:defRPr>
            </a:lvl1pPr>
          </a:lstStyle>
          <a:p>
            <a:pPr defTabSz="957792"/>
            <a:fld id="{D24C933F-7770-4A02-A6F9-471066AC24DC}" type="datetimeFigureOut">
              <a:rPr lang="en-US" smtClean="0">
                <a:latin typeface="Georgia"/>
              </a:rPr>
              <a:pPr defTabSz="957792"/>
              <a:t>12/10/2019</a:t>
            </a:fld>
            <a:endParaRPr lang="en-US" dirty="0">
              <a:latin typeface="Georgia"/>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lIns="95779" tIns="47889" rIns="95779" bIns="47889"/>
          <a:lstStyle>
            <a:lvl1pPr algn="l" eaLnBrk="1" latinLnBrk="0" hangingPunct="1">
              <a:defRPr kumimoji="0" sz="1300">
                <a:solidFill>
                  <a:srgbClr val="FFFFFF"/>
                </a:solidFill>
              </a:defRPr>
            </a:lvl1pPr>
          </a:lstStyle>
          <a:p>
            <a:pPr defTabSz="957792"/>
            <a:endParaRPr lang="en-US" dirty="0">
              <a:latin typeface="Georgia"/>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5" name="Oval 14"/>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7889" tIns="47889" rIns="47889" bIns="47889" anchor="ctr">
            <a:normAutofit/>
          </a:bodyPr>
          <a:lstStyle>
            <a:lvl1pPr algn="ctr" eaLnBrk="1" latinLnBrk="0" hangingPunct="1">
              <a:defRPr kumimoji="0" sz="1700">
                <a:solidFill>
                  <a:schemeClr val="accent3">
                    <a:shade val="75000"/>
                  </a:schemeClr>
                </a:solidFill>
              </a:defRPr>
            </a:lvl1pPr>
          </a:lstStyle>
          <a:p>
            <a:pPr defTabSz="957792"/>
            <a:fld id="{3E78585F-5FB1-4564-AFF9-9C5E45B55449}" type="slidenum">
              <a:rPr lang="en-US" smtClean="0">
                <a:solidFill>
                  <a:srgbClr val="9BBB59">
                    <a:shade val="75000"/>
                  </a:srgbClr>
                </a:solidFill>
                <a:latin typeface="Georgia"/>
              </a:rPr>
              <a:pPr defTabSz="957792"/>
              <a:t>‹#›</a:t>
            </a:fld>
            <a:endParaRPr lang="en-US" dirty="0">
              <a:solidFill>
                <a:srgbClr val="9BBB59">
                  <a:shade val="75000"/>
                </a:srgbClr>
              </a:solidFill>
              <a:latin typeface="Georgia"/>
            </a:endParaRPr>
          </a:p>
        </p:txBody>
      </p:sp>
      <p:sp>
        <p:nvSpPr>
          <p:cNvPr id="22" name="Title Placeholder 21"/>
          <p:cNvSpPr>
            <a:spLocks noGrp="1"/>
          </p:cNvSpPr>
          <p:nvPr>
            <p:ph type="title"/>
          </p:nvPr>
        </p:nvSpPr>
        <p:spPr>
          <a:xfrm>
            <a:off x="301752" y="228601"/>
            <a:ext cx="8534400" cy="758952"/>
          </a:xfrm>
          <a:prstGeom prst="rect">
            <a:avLst/>
          </a:prstGeom>
          <a:solidFill>
            <a:schemeClr val="tx2">
              <a:lumMod val="50000"/>
            </a:schemeClr>
          </a:solidFill>
        </p:spPr>
        <p:txBody>
          <a:bodyPr vert="horz" lIns="95779" tIns="47889" rIns="95779" bIns="47889" anchor="b">
            <a:normAutofit/>
          </a:bodyPr>
          <a:lstStyle/>
          <a:p>
            <a:r>
              <a:rPr kumimoji="0" lang="en-US" dirty="0"/>
              <a:t>Click to edit Master title style</a:t>
            </a:r>
          </a:p>
        </p:txBody>
      </p:sp>
      <p:sp>
        <p:nvSpPr>
          <p:cNvPr id="13" name="Text Placeholder 12"/>
          <p:cNvSpPr>
            <a:spLocks noGrp="1"/>
          </p:cNvSpPr>
          <p:nvPr>
            <p:ph type="body" idx="1"/>
          </p:nvPr>
        </p:nvSpPr>
        <p:spPr>
          <a:xfrm>
            <a:off x="301752" y="1524001"/>
            <a:ext cx="8534400" cy="4599432"/>
          </a:xfrm>
          <a:prstGeom prst="rect">
            <a:avLst/>
          </a:prstGeom>
        </p:spPr>
        <p:txBody>
          <a:bodyPr vert="horz" lIns="95779" tIns="47889" rIns="95779" bIns="4788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1462677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3500" kern="1200">
          <a:solidFill>
            <a:schemeClr val="bg1"/>
          </a:solidFill>
          <a:latin typeface="+mj-lt"/>
          <a:ea typeface="+mj-ea"/>
          <a:cs typeface="+mj-cs"/>
        </a:defRPr>
      </a:lvl1pPr>
    </p:titleStyle>
    <p:bodyStyle>
      <a:lvl1pPr marL="287337" indent="-287337" algn="l" rtl="0" eaLnBrk="1" latinLnBrk="0" hangingPunct="1">
        <a:spcBef>
          <a:spcPct val="20000"/>
        </a:spcBef>
        <a:buClr>
          <a:schemeClr val="accent1"/>
        </a:buClr>
        <a:buSzPct val="85000"/>
        <a:buFont typeface="Wingdings 2"/>
        <a:buChar char=""/>
        <a:defRPr kumimoji="0" sz="2800" kern="1200">
          <a:solidFill>
            <a:schemeClr val="tx1"/>
          </a:solidFill>
          <a:latin typeface="+mn-lt"/>
          <a:ea typeface="+mn-ea"/>
          <a:cs typeface="+mn-cs"/>
        </a:defRPr>
      </a:lvl1pPr>
      <a:lvl2pPr marL="574675" indent="-287337"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62013" indent="-239448" algn="l" rtl="0" eaLnBrk="1" latinLnBrk="0" hangingPunct="1">
        <a:spcBef>
          <a:spcPct val="20000"/>
        </a:spcBef>
        <a:buClr>
          <a:schemeClr val="accent3"/>
        </a:buClr>
        <a:buSzPct val="75000"/>
        <a:buFont typeface="Wingdings 2"/>
        <a:buChar char=""/>
        <a:defRPr kumimoji="0" sz="2100" kern="1200">
          <a:solidFill>
            <a:schemeClr val="tx1"/>
          </a:solidFill>
          <a:latin typeface="+mn-lt"/>
          <a:ea typeface="+mn-ea"/>
          <a:cs typeface="+mn-cs"/>
        </a:defRPr>
      </a:lvl3pPr>
      <a:lvl4pPr marL="1149350" indent="-239448" algn="l" rtl="0" eaLnBrk="1" latinLnBrk="0" hangingPunct="1">
        <a:spcBef>
          <a:spcPct val="20000"/>
        </a:spcBef>
        <a:buClr>
          <a:schemeClr val="accent4"/>
        </a:buClr>
        <a:buSzPct val="70000"/>
        <a:buFont typeface="Wingdings"/>
        <a:buChar char=""/>
        <a:defRPr kumimoji="0" sz="2100" kern="1200">
          <a:solidFill>
            <a:schemeClr val="tx2"/>
          </a:solidFill>
          <a:latin typeface="+mn-lt"/>
          <a:ea typeface="+mn-ea"/>
          <a:cs typeface="+mn-cs"/>
        </a:defRPr>
      </a:lvl4pPr>
      <a:lvl5pPr marL="1436688" indent="-23944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724025" indent="-191558"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2011364" indent="-191558" algn="l" rtl="0" eaLnBrk="1" latinLnBrk="0" hangingPunct="1">
        <a:spcBef>
          <a:spcPct val="20000"/>
        </a:spcBef>
        <a:buClr>
          <a:schemeClr val="accent1">
            <a:shade val="75000"/>
          </a:schemeClr>
        </a:buClr>
        <a:buSzPct val="90000"/>
        <a:buChar char="•"/>
        <a:defRPr kumimoji="0" sz="1700" kern="1200" baseline="0">
          <a:solidFill>
            <a:schemeClr val="tx1"/>
          </a:solidFill>
          <a:latin typeface="+mn-lt"/>
          <a:ea typeface="+mn-ea"/>
          <a:cs typeface="+mn-cs"/>
        </a:defRPr>
      </a:lvl7pPr>
      <a:lvl8pPr marL="2202921" indent="-191558" algn="l" rtl="0" eaLnBrk="1" latinLnBrk="0" hangingPunct="1">
        <a:spcBef>
          <a:spcPct val="20000"/>
        </a:spcBef>
        <a:buClr>
          <a:schemeClr val="accent4">
            <a:shade val="75000"/>
          </a:schemeClr>
        </a:buClr>
        <a:buChar char="•"/>
        <a:defRPr kumimoji="0" sz="1700" kern="1200">
          <a:solidFill>
            <a:schemeClr val="tx1"/>
          </a:solidFill>
          <a:latin typeface="+mn-lt"/>
          <a:ea typeface="+mn-ea"/>
          <a:cs typeface="+mn-cs"/>
        </a:defRPr>
      </a:lvl8pPr>
      <a:lvl9pPr marL="2490259" indent="-191558"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78896" algn="l" rtl="0" eaLnBrk="1" latinLnBrk="0" hangingPunct="1">
        <a:defRPr kumimoji="0" kern="1200">
          <a:solidFill>
            <a:schemeClr val="tx1"/>
          </a:solidFill>
          <a:latin typeface="+mn-lt"/>
          <a:ea typeface="+mn-ea"/>
          <a:cs typeface="+mn-cs"/>
        </a:defRPr>
      </a:lvl2pPr>
      <a:lvl3pPr marL="957792" algn="l" rtl="0" eaLnBrk="1" latinLnBrk="0" hangingPunct="1">
        <a:defRPr kumimoji="0" kern="1200">
          <a:solidFill>
            <a:schemeClr val="tx1"/>
          </a:solidFill>
          <a:latin typeface="+mn-lt"/>
          <a:ea typeface="+mn-ea"/>
          <a:cs typeface="+mn-cs"/>
        </a:defRPr>
      </a:lvl3pPr>
      <a:lvl4pPr marL="1436688" algn="l" rtl="0" eaLnBrk="1" latinLnBrk="0" hangingPunct="1">
        <a:defRPr kumimoji="0" kern="1200">
          <a:solidFill>
            <a:schemeClr val="tx1"/>
          </a:solidFill>
          <a:latin typeface="+mn-lt"/>
          <a:ea typeface="+mn-ea"/>
          <a:cs typeface="+mn-cs"/>
        </a:defRPr>
      </a:lvl4pPr>
      <a:lvl5pPr marL="1915584" algn="l" rtl="0" eaLnBrk="1" latinLnBrk="0" hangingPunct="1">
        <a:defRPr kumimoji="0" kern="1200">
          <a:solidFill>
            <a:schemeClr val="tx1"/>
          </a:solidFill>
          <a:latin typeface="+mn-lt"/>
          <a:ea typeface="+mn-ea"/>
          <a:cs typeface="+mn-cs"/>
        </a:defRPr>
      </a:lvl5pPr>
      <a:lvl6pPr marL="2394480" algn="l" rtl="0" eaLnBrk="1" latinLnBrk="0" hangingPunct="1">
        <a:defRPr kumimoji="0" kern="1200">
          <a:solidFill>
            <a:schemeClr val="tx1"/>
          </a:solidFill>
          <a:latin typeface="+mn-lt"/>
          <a:ea typeface="+mn-ea"/>
          <a:cs typeface="+mn-cs"/>
        </a:defRPr>
      </a:lvl6pPr>
      <a:lvl7pPr marL="2873376" algn="l" rtl="0" eaLnBrk="1" latinLnBrk="0" hangingPunct="1">
        <a:defRPr kumimoji="0" kern="1200">
          <a:solidFill>
            <a:schemeClr val="tx1"/>
          </a:solidFill>
          <a:latin typeface="+mn-lt"/>
          <a:ea typeface="+mn-ea"/>
          <a:cs typeface="+mn-cs"/>
        </a:defRPr>
      </a:lvl7pPr>
      <a:lvl8pPr marL="3352272" algn="l" rtl="0" eaLnBrk="1" latinLnBrk="0" hangingPunct="1">
        <a:defRPr kumimoji="0" kern="1200">
          <a:solidFill>
            <a:schemeClr val="tx1"/>
          </a:solidFill>
          <a:latin typeface="+mn-lt"/>
          <a:ea typeface="+mn-ea"/>
          <a:cs typeface="+mn-cs"/>
        </a:defRPr>
      </a:lvl8pPr>
      <a:lvl9pPr marL="383116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984739" y="3581400"/>
            <a:ext cx="7385538" cy="830997"/>
          </a:xfrm>
          <a:prstGeom prst="rect">
            <a:avLst/>
          </a:prstGeom>
        </p:spPr>
        <p:txBody>
          <a:bodyPr wrap="square">
            <a:spAutoFit/>
          </a:bodyPr>
          <a:lstStyle/>
          <a:p>
            <a:r>
              <a:rPr lang="en-US" sz="4800" b="1" dirty="0">
                <a:solidFill>
                  <a:schemeClr val="accent3">
                    <a:lumMod val="75000"/>
                  </a:schemeClr>
                </a:solidFill>
                <a:latin typeface="Calibri"/>
                <a:cs typeface="Calibri"/>
              </a:rPr>
              <a:t>A Schistosomiasis Flipchart</a:t>
            </a:r>
          </a:p>
        </p:txBody>
      </p:sp>
      <p:pic>
        <p:nvPicPr>
          <p:cNvPr id="6" name="Picture 5"/>
          <p:cNvPicPr>
            <a:picLocks noChangeAspect="1"/>
          </p:cNvPicPr>
          <p:nvPr/>
        </p:nvPicPr>
        <p:blipFill>
          <a:blip r:embed="rId2"/>
          <a:stretch>
            <a:fillRect/>
          </a:stretch>
        </p:blipFill>
        <p:spPr>
          <a:xfrm>
            <a:off x="5219921" y="685802"/>
            <a:ext cx="3594500" cy="2773887"/>
          </a:xfrm>
          <a:prstGeom prst="rect">
            <a:avLst/>
          </a:prstGeom>
          <a:ln w="28575">
            <a:solidFill>
              <a:schemeClr val="accent3"/>
            </a:solidFill>
          </a:ln>
        </p:spPr>
      </p:pic>
      <p:sp>
        <p:nvSpPr>
          <p:cNvPr id="11" name="Moon 10"/>
          <p:cNvSpPr/>
          <p:nvPr/>
        </p:nvSpPr>
        <p:spPr>
          <a:xfrm rot="2864399">
            <a:off x="4184388" y="1683020"/>
            <a:ext cx="533400" cy="844062"/>
          </a:xfrm>
          <a:prstGeom prst="mo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92"/>
            <a:endParaRPr lang="en-US" sz="1900">
              <a:solidFill>
                <a:prstClr val="white"/>
              </a:solidFill>
              <a:latin typeface="Georgia"/>
            </a:endParaRPr>
          </a:p>
        </p:txBody>
      </p:sp>
      <p:sp>
        <p:nvSpPr>
          <p:cNvPr id="14" name="Moon 13"/>
          <p:cNvSpPr/>
          <p:nvPr/>
        </p:nvSpPr>
        <p:spPr>
          <a:xfrm rot="636733">
            <a:off x="3894189" y="1610655"/>
            <a:ext cx="492369" cy="914400"/>
          </a:xfrm>
          <a:prstGeom prst="moon">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92"/>
            <a:endParaRPr lang="en-US" sz="1900">
              <a:solidFill>
                <a:prstClr val="white"/>
              </a:solidFill>
              <a:latin typeface="Georgia"/>
            </a:endParaRPr>
          </a:p>
        </p:txBody>
      </p:sp>
      <p:sp>
        <p:nvSpPr>
          <p:cNvPr id="12" name="Rectangle 11"/>
          <p:cNvSpPr/>
          <p:nvPr/>
        </p:nvSpPr>
        <p:spPr>
          <a:xfrm>
            <a:off x="228600" y="6324600"/>
            <a:ext cx="7543800" cy="369332"/>
          </a:xfrm>
          <a:prstGeom prst="rect">
            <a:avLst/>
          </a:prstGeom>
        </p:spPr>
        <p:txBody>
          <a:bodyPr wrap="square">
            <a:spAutoFit/>
          </a:bodyPr>
          <a:lstStyle/>
          <a:p>
            <a:pPr algn="ctr"/>
            <a:r>
              <a:rPr lang="en-US" b="1" dirty="0">
                <a:solidFill>
                  <a:schemeClr val="tx2">
                    <a:lumMod val="75000"/>
                  </a:schemeClr>
                </a:solidFill>
                <a:latin typeface="Tw Cen MT"/>
                <a:cs typeface="Tw Cen MT"/>
              </a:rPr>
              <a:t>Teaching Prevention, Control, and Treatment of Intestinal Schistosomiasis</a:t>
            </a:r>
            <a:r>
              <a:rPr lang="en-US" dirty="0">
                <a:solidFill>
                  <a:schemeClr val="tx2">
                    <a:lumMod val="75000"/>
                  </a:schemeClr>
                </a:solidFill>
                <a:latin typeface="Tw Cen MT"/>
                <a:cs typeface="Tw Cen MT"/>
              </a:rPr>
              <a:t> </a:t>
            </a:r>
          </a:p>
        </p:txBody>
      </p:sp>
    </p:spTree>
    <p:extLst>
      <p:ext uri="{BB962C8B-B14F-4D97-AF65-F5344CB8AC3E}">
        <p14:creationId xmlns:p14="http://schemas.microsoft.com/office/powerpoint/2010/main" val="798834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85800"/>
            <a:ext cx="8424672" cy="6096000"/>
          </a:xfrm>
        </p:spPr>
        <p:txBody>
          <a:bodyPr>
            <a:normAutofit fontScale="25000" lnSpcReduction="20000"/>
          </a:bodyPr>
          <a:lstStyle/>
          <a:p>
            <a:pPr marL="0" lvl="0" indent="0">
              <a:lnSpc>
                <a:spcPct val="120000"/>
              </a:lnSpc>
              <a:buNone/>
            </a:pPr>
            <a:endParaRPr lang="en-US" sz="6400" b="1"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7200" b="1" dirty="0">
                <a:latin typeface="Calibri" panose="020F0502020204030204" pitchFamily="34" charset="0"/>
                <a:cs typeface="Calibri" panose="020F0502020204030204" pitchFamily="34" charset="0"/>
              </a:rPr>
              <a:t>Questions you can ask: </a:t>
            </a:r>
            <a:endParaRPr lang="en-US" sz="64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6400" i="1" dirty="0">
                <a:latin typeface="Calibri" panose="020F0502020204030204" pitchFamily="34" charset="0"/>
                <a:cs typeface="Calibri" panose="020F0502020204030204" pitchFamily="34" charset="0"/>
              </a:rPr>
              <a:t>What creature needs to be in the water for a person to get schistosomiasis? </a:t>
            </a:r>
          </a:p>
          <a:p>
            <a:pPr>
              <a:lnSpc>
                <a:spcPct val="120000"/>
              </a:lnSpc>
              <a:spcBef>
                <a:spcPts val="0"/>
              </a:spcBef>
            </a:pPr>
            <a:r>
              <a:rPr lang="en-US" sz="6400" dirty="0">
                <a:latin typeface="Calibri" panose="020F0502020204030204" pitchFamily="34" charset="0"/>
                <a:cs typeface="Calibri" panose="020F0502020204030204" pitchFamily="34" charset="0"/>
              </a:rPr>
              <a:t>A schistosomiasis</a:t>
            </a:r>
            <a:r>
              <a:rPr lang="en-US" sz="6400" i="1" dirty="0">
                <a:latin typeface="Calibri" panose="020F0502020204030204" pitchFamily="34" charset="0"/>
                <a:cs typeface="Calibri" panose="020F0502020204030204" pitchFamily="34" charset="0"/>
              </a:rPr>
              <a:t> </a:t>
            </a:r>
            <a:r>
              <a:rPr lang="en-US" sz="6400" dirty="0">
                <a:latin typeface="Calibri" panose="020F0502020204030204" pitchFamily="34" charset="0"/>
                <a:cs typeface="Calibri" panose="020F0502020204030204" pitchFamily="34" charset="0"/>
              </a:rPr>
              <a:t>snail</a:t>
            </a:r>
          </a:p>
          <a:p>
            <a:pPr marL="0" indent="0">
              <a:lnSpc>
                <a:spcPct val="120000"/>
              </a:lnSpc>
              <a:spcBef>
                <a:spcPts val="0"/>
              </a:spcBef>
              <a:buNone/>
            </a:pPr>
            <a:endParaRPr lang="en-US" sz="64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6400" i="1" dirty="0">
                <a:latin typeface="Calibri" panose="020F0502020204030204" pitchFamily="34" charset="0"/>
                <a:cs typeface="Calibri" panose="020F0502020204030204" pitchFamily="34" charset="0"/>
              </a:rPr>
              <a:t>How does schistosomiasis get in the snail? </a:t>
            </a:r>
          </a:p>
          <a:p>
            <a:pPr>
              <a:lnSpc>
                <a:spcPct val="120000"/>
              </a:lnSpc>
              <a:spcBef>
                <a:spcPts val="0"/>
              </a:spcBef>
            </a:pPr>
            <a:r>
              <a:rPr lang="en-US" sz="6400" dirty="0">
                <a:latin typeface="Calibri" panose="020F0502020204030204" pitchFamily="34" charset="0"/>
                <a:cs typeface="Calibri" panose="020F0502020204030204" pitchFamily="34" charset="0"/>
              </a:rPr>
              <a:t>People who are infected with schistosomiasis poo outdoors in or near water which can lead the eggs to the water where the schistosomiasis snails live</a:t>
            </a:r>
          </a:p>
          <a:p>
            <a:pPr marL="0" indent="0">
              <a:lnSpc>
                <a:spcPct val="120000"/>
              </a:lnSpc>
              <a:spcBef>
                <a:spcPts val="0"/>
              </a:spcBef>
              <a:buNone/>
            </a:pPr>
            <a:endParaRPr lang="en-US" sz="64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6400" i="1" dirty="0">
                <a:latin typeface="Calibri" panose="020F0502020204030204" pitchFamily="34" charset="0"/>
                <a:cs typeface="Calibri" panose="020F0502020204030204" pitchFamily="34" charset="0"/>
              </a:rPr>
              <a:t>How does a person get schistosomiasis? </a:t>
            </a:r>
          </a:p>
          <a:p>
            <a:pPr>
              <a:lnSpc>
                <a:spcPct val="120000"/>
              </a:lnSpc>
              <a:spcBef>
                <a:spcPts val="0"/>
              </a:spcBef>
            </a:pPr>
            <a:r>
              <a:rPr lang="en-US" sz="6400" dirty="0">
                <a:latin typeface="Calibri" panose="020F0502020204030204" pitchFamily="34" charset="0"/>
                <a:cs typeface="Calibri" panose="020F0502020204030204" pitchFamily="34" charset="0"/>
              </a:rPr>
              <a:t>Going into water with infected snails</a:t>
            </a:r>
          </a:p>
          <a:p>
            <a:pPr marL="0" lvl="0" indent="0">
              <a:lnSpc>
                <a:spcPct val="120000"/>
              </a:lnSpc>
              <a:spcBef>
                <a:spcPts val="0"/>
              </a:spcBef>
              <a:buNone/>
            </a:pPr>
            <a:endParaRPr lang="en-US" sz="6400" b="1"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7200" b="1" dirty="0">
                <a:latin typeface="Calibri" panose="020F0502020204030204" pitchFamily="34" charset="0"/>
                <a:cs typeface="Calibri" panose="020F0502020204030204" pitchFamily="34" charset="0"/>
              </a:rPr>
              <a:t>Here you see the blood fluke life cycle:</a:t>
            </a:r>
          </a:p>
          <a:p>
            <a:pPr lvl="0">
              <a:lnSpc>
                <a:spcPct val="120000"/>
              </a:lnSpc>
              <a:spcBef>
                <a:spcPts val="0"/>
              </a:spcBef>
            </a:pPr>
            <a:r>
              <a:rPr lang="en-US" sz="6400" dirty="0">
                <a:latin typeface="Calibri" panose="020F0502020204030204" pitchFamily="34" charset="0"/>
                <a:cs typeface="Calibri" panose="020F0502020204030204" pitchFamily="34" charset="0"/>
              </a:rPr>
              <a:t>Adult blood flukes live in people and lay eggs.</a:t>
            </a:r>
          </a:p>
          <a:p>
            <a:pPr lvl="0">
              <a:lnSpc>
                <a:spcPct val="120000"/>
              </a:lnSpc>
              <a:spcBef>
                <a:spcPts val="0"/>
              </a:spcBef>
            </a:pPr>
            <a:r>
              <a:rPr lang="en-US" sz="6400" dirty="0">
                <a:latin typeface="Calibri" panose="020F0502020204030204" pitchFamily="34" charset="0"/>
                <a:cs typeface="Calibri" panose="020F0502020204030204" pitchFamily="34" charset="0"/>
              </a:rPr>
              <a:t>When the infected person poos in or near water, they poo out eggs that get into the water.</a:t>
            </a:r>
          </a:p>
          <a:p>
            <a:pPr lvl="0">
              <a:lnSpc>
                <a:spcPct val="120000"/>
              </a:lnSpc>
              <a:spcBef>
                <a:spcPts val="0"/>
              </a:spcBef>
            </a:pPr>
            <a:r>
              <a:rPr lang="en-US" sz="6400" dirty="0">
                <a:latin typeface="Calibri" panose="020F0502020204030204" pitchFamily="34" charset="0"/>
                <a:cs typeface="Calibri" panose="020F0502020204030204" pitchFamily="34" charset="0"/>
              </a:rPr>
              <a:t>Eggs hatch into miracidia – little swimming things that infect snails.</a:t>
            </a:r>
          </a:p>
          <a:p>
            <a:pPr lvl="0">
              <a:lnSpc>
                <a:spcPct val="120000"/>
              </a:lnSpc>
              <a:spcBef>
                <a:spcPts val="0"/>
              </a:spcBef>
            </a:pPr>
            <a:r>
              <a:rPr lang="en-US" sz="6400" dirty="0">
                <a:latin typeface="Calibri" panose="020F0502020204030204" pitchFamily="34" charset="0"/>
                <a:cs typeface="Calibri" panose="020F0502020204030204" pitchFamily="34" charset="0"/>
              </a:rPr>
              <a:t>In snails, miracidia grow into cercariae.</a:t>
            </a:r>
          </a:p>
          <a:p>
            <a:pPr lvl="0">
              <a:lnSpc>
                <a:spcPct val="120000"/>
              </a:lnSpc>
              <a:spcBef>
                <a:spcPts val="0"/>
              </a:spcBef>
            </a:pPr>
            <a:r>
              <a:rPr lang="en-US" sz="6400" dirty="0">
                <a:latin typeface="Calibri" panose="020F0502020204030204" pitchFamily="34" charset="0"/>
                <a:cs typeface="Calibri" panose="020F0502020204030204" pitchFamily="34" charset="0"/>
              </a:rPr>
              <a:t>The snails release the cercariae into freshwater.</a:t>
            </a:r>
          </a:p>
          <a:p>
            <a:pPr lvl="0">
              <a:lnSpc>
                <a:spcPct val="120000"/>
              </a:lnSpc>
              <a:spcBef>
                <a:spcPts val="0"/>
              </a:spcBef>
            </a:pPr>
            <a:r>
              <a:rPr lang="en-US" sz="6400" dirty="0">
                <a:latin typeface="Calibri" panose="020F0502020204030204" pitchFamily="34" charset="0"/>
                <a:cs typeface="Calibri" panose="020F0502020204030204" pitchFamily="34" charset="0"/>
              </a:rPr>
              <a:t>When a person goes into the water, the cercariae go through their skin and travel to blood vessels.</a:t>
            </a:r>
          </a:p>
          <a:p>
            <a:pPr lvl="0">
              <a:lnSpc>
                <a:spcPct val="120000"/>
              </a:lnSpc>
              <a:spcBef>
                <a:spcPts val="0"/>
              </a:spcBef>
            </a:pPr>
            <a:r>
              <a:rPr lang="en-US" sz="6400" dirty="0">
                <a:latin typeface="Calibri" panose="020F0502020204030204" pitchFamily="34" charset="0"/>
                <a:cs typeface="Calibri" panose="020F0502020204030204" pitchFamily="34" charset="0"/>
              </a:rPr>
              <a:t>Inside the blood vessels the cercariae turn into blood flukes.</a:t>
            </a:r>
          </a:p>
          <a:p>
            <a:pPr lvl="0">
              <a:lnSpc>
                <a:spcPct val="120000"/>
              </a:lnSpc>
              <a:spcBef>
                <a:spcPts val="0"/>
              </a:spcBef>
            </a:pPr>
            <a:r>
              <a:rPr lang="en-US" sz="6400" dirty="0">
                <a:latin typeface="Calibri" panose="020F0502020204030204" pitchFamily="34" charset="0"/>
                <a:cs typeface="Calibri" panose="020F0502020204030204" pitchFamily="34" charset="0"/>
              </a:rPr>
              <a:t>The blood flukes lay eggs and damage the liver, intestines and cause other bad effects as well.</a:t>
            </a:r>
          </a:p>
          <a:p>
            <a:pPr lvl="0">
              <a:lnSpc>
                <a:spcPct val="120000"/>
              </a:lnSpc>
              <a:spcBef>
                <a:spcPts val="0"/>
              </a:spcBef>
            </a:pPr>
            <a:r>
              <a:rPr lang="en-US" sz="6400" dirty="0">
                <a:latin typeface="Calibri" panose="020F0502020204030204" pitchFamily="34" charset="0"/>
                <a:cs typeface="Calibri" panose="020F0502020204030204" pitchFamily="34" charset="0"/>
              </a:rPr>
              <a:t>If this infected person poos in or near water, the eggs enter the water, the cycle starts all over again.</a:t>
            </a:r>
          </a:p>
          <a:p>
            <a:endParaRPr lang="en-US" dirty="0"/>
          </a:p>
        </p:txBody>
      </p:sp>
      <p:sp>
        <p:nvSpPr>
          <p:cNvPr id="2" name="Title 1">
            <a:extLst>
              <a:ext uri="{FF2B5EF4-FFF2-40B4-BE49-F238E27FC236}">
                <a16:creationId xmlns:a16="http://schemas.microsoft.com/office/drawing/2014/main" id="{1A16C808-46B2-4136-B9D9-6776A211F74A}"/>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E. The blood fluke life cycle</a:t>
            </a:r>
          </a:p>
        </p:txBody>
      </p:sp>
    </p:spTree>
    <p:extLst>
      <p:ext uri="{BB962C8B-B14F-4D97-AF65-F5344CB8AC3E}">
        <p14:creationId xmlns:p14="http://schemas.microsoft.com/office/powerpoint/2010/main" val="108979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1752" y="228600"/>
            <a:ext cx="8534400" cy="758952"/>
          </a:xfrm>
        </p:spPr>
        <p:txBody>
          <a:bodyPr>
            <a:normAutofit/>
          </a:bodyPr>
          <a:lstStyle/>
          <a:p>
            <a:r>
              <a:rPr lang="en-US" sz="3200" dirty="0">
                <a:latin typeface="Calibri" panose="020F0502020204030204" pitchFamily="34" charset="0"/>
                <a:cs typeface="Calibri" panose="020F0502020204030204" pitchFamily="34" charset="0"/>
              </a:rPr>
              <a:t>E. The blood fluke life cycle</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315200" cy="5181600"/>
          </a:xfrm>
          <a:prstGeom prst="rect">
            <a:avLst/>
          </a:prstGeom>
          <a:solidFill>
            <a:schemeClr val="bg1"/>
          </a:solidFill>
          <a:ln>
            <a:noFill/>
          </a:ln>
        </p:spPr>
      </p:pic>
    </p:spTree>
    <p:extLst>
      <p:ext uri="{BB962C8B-B14F-4D97-AF65-F5344CB8AC3E}">
        <p14:creationId xmlns:p14="http://schemas.microsoft.com/office/powerpoint/2010/main" val="2003539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416052" y="1219200"/>
            <a:ext cx="8305800" cy="526298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Questions you can ask</a:t>
            </a:r>
            <a:r>
              <a:rPr lang="en-US" sz="1600" b="1" dirty="0">
                <a:latin typeface="Calibri" panose="020F0502020204030204" pitchFamily="34" charset="0"/>
                <a:cs typeface="Calibri" panose="020F0502020204030204" pitchFamily="34" charset="0"/>
              </a:rPr>
              <a:t>:</a:t>
            </a:r>
          </a:p>
          <a:p>
            <a:endParaRPr lang="en-US" sz="1600" i="1" dirty="0">
              <a:latin typeface="Calibri" panose="020F0502020204030204" pitchFamily="34" charset="0"/>
              <a:cs typeface="Calibri" panose="020F0502020204030204" pitchFamily="34" charset="0"/>
            </a:endParaRPr>
          </a:p>
          <a:p>
            <a:r>
              <a:rPr lang="en-US" sz="1600" i="1" dirty="0">
                <a:latin typeface="Calibri" panose="020F0502020204030204" pitchFamily="34" charset="0"/>
                <a:cs typeface="Calibri" panose="020F0502020204030204" pitchFamily="34" charset="0"/>
              </a:rPr>
              <a:t>How do children spread schistosomiasis?</a:t>
            </a:r>
          </a:p>
          <a:p>
            <a:pPr marL="285750" indent="-285750">
              <a:buClr>
                <a:schemeClr val="tx2"/>
              </a:buClr>
              <a:buSzPct val="100000"/>
              <a:buFont typeface="Arial"/>
              <a:buChar char="•"/>
            </a:pPr>
            <a:r>
              <a:rPr lang="en-US" sz="1600" dirty="0">
                <a:latin typeface="Calibri" panose="020F0502020204030204" pitchFamily="34" charset="0"/>
                <a:cs typeface="Calibri" panose="020F0502020204030204" pitchFamily="34" charset="0"/>
              </a:rPr>
              <a:t>When children with schistosomiasis poo in or near water, the eggs may enter water with schistosomiasis snails and spread the disease. The schistosomiasis eggs infect the schistosomiasis snails. Then, any people who go in the water can catch schistosomiasis. </a:t>
            </a:r>
          </a:p>
          <a:p>
            <a:endParaRPr lang="en-US" sz="1600" i="1" dirty="0">
              <a:latin typeface="Calibri" panose="020F0502020204030204" pitchFamily="34" charset="0"/>
              <a:cs typeface="Calibri" panose="020F0502020204030204" pitchFamily="34" charset="0"/>
            </a:endParaRPr>
          </a:p>
          <a:p>
            <a:pPr lvl="0">
              <a:buClr>
                <a:srgbClr val="4F81BD"/>
              </a:buClr>
              <a:buSzPct val="85000"/>
            </a:pPr>
            <a:r>
              <a:rPr lang="en-US" sz="1600" i="1" dirty="0">
                <a:latin typeface="Calibri" panose="020F0502020204030204" pitchFamily="34" charset="0"/>
                <a:cs typeface="Calibri" panose="020F0502020204030204" pitchFamily="34" charset="0"/>
              </a:rPr>
              <a:t>What are some activities people do that bring them into the water and puts them at risk? </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Playing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Swimming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Washing clothes</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Washing dishes</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Bathing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Collecting water</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Fishing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Taking care of animals</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Working in rice fields</a:t>
            </a:r>
          </a:p>
          <a:p>
            <a:pPr marL="285750" indent="-285750">
              <a:buClr>
                <a:srgbClr val="0070C0"/>
              </a:buClr>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i="1" dirty="0">
                <a:latin typeface="Calibri" panose="020F0502020204030204" pitchFamily="34" charset="0"/>
                <a:cs typeface="Calibri" panose="020F0502020204030204" pitchFamily="34" charset="0"/>
              </a:rPr>
              <a:t>How do children get infected with schistosomiasis? </a:t>
            </a:r>
          </a:p>
          <a:p>
            <a:pPr marL="285750" indent="-285750">
              <a:buClr>
                <a:schemeClr val="accent1"/>
              </a:buClr>
              <a:buFont typeface="Arial" panose="020B0604020202020204" pitchFamily="34" charset="0"/>
              <a:buChar char="•"/>
            </a:pPr>
            <a:r>
              <a:rPr lang="en-US" sz="1600" dirty="0">
                <a:latin typeface="Calibri" panose="020F0502020204030204" pitchFamily="34" charset="0"/>
                <a:cs typeface="Calibri" panose="020F0502020204030204" pitchFamily="34" charset="0"/>
              </a:rPr>
              <a:t>They go in a pond or stream or other water where snails infected with schistosomiasis live.</a:t>
            </a:r>
          </a:p>
          <a:p>
            <a:pPr>
              <a:buClr>
                <a:srgbClr val="0070C0"/>
              </a:buClr>
            </a:pPr>
            <a:endParaRPr lang="en-US" sz="16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C4B66D8-FB30-42B3-987F-E22E02DF7809}"/>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F. Risk behaviors</a:t>
            </a:r>
          </a:p>
        </p:txBody>
      </p:sp>
    </p:spTree>
    <p:extLst>
      <p:ext uri="{BB962C8B-B14F-4D97-AF65-F5344CB8AC3E}">
        <p14:creationId xmlns:p14="http://schemas.microsoft.com/office/powerpoint/2010/main" val="348388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F. Risk behaviors</a:t>
            </a:r>
          </a:p>
        </p:txBody>
      </p:sp>
      <p:pic>
        <p:nvPicPr>
          <p:cNvPr id="10" name="Picture 9" descr="A group of people on a beach&#10;&#10;Description automatically generated">
            <a:extLst>
              <a:ext uri="{FF2B5EF4-FFF2-40B4-BE49-F238E27FC236}">
                <a16:creationId xmlns:a16="http://schemas.microsoft.com/office/drawing/2014/main" id="{448B2E37-F908-40E0-BC40-3282054CE9B3}"/>
              </a:ext>
            </a:extLst>
          </p:cNvPr>
          <p:cNvPicPr>
            <a:picLocks noChangeAspect="1"/>
          </p:cNvPicPr>
          <p:nvPr/>
        </p:nvPicPr>
        <p:blipFill rotWithShape="1">
          <a:blip r:embed="rId2">
            <a:extLst>
              <a:ext uri="{28A0092B-C50C-407E-A947-70E740481C1C}">
                <a14:useLocalDpi xmlns:a14="http://schemas.microsoft.com/office/drawing/2010/main" val="0"/>
              </a:ext>
            </a:extLst>
          </a:blip>
          <a:srcRect t="6568" r="2447" b="5340"/>
          <a:stretch/>
        </p:blipFill>
        <p:spPr>
          <a:xfrm>
            <a:off x="5637251" y="1157128"/>
            <a:ext cx="2821653" cy="2878803"/>
          </a:xfrm>
          <a:prstGeom prst="rect">
            <a:avLst/>
          </a:prstGeom>
          <a:ln w="19050">
            <a:solidFill>
              <a:schemeClr val="tx1"/>
            </a:solidFill>
          </a:ln>
        </p:spPr>
      </p:pic>
      <p:pic>
        <p:nvPicPr>
          <p:cNvPr id="1026" name="Picture 2" descr="C:\Users\knopst00\Pictures\Zanzibar 2013\Zanzibar 2013 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778" y="3924255"/>
            <a:ext cx="3360078" cy="2520059"/>
          </a:xfrm>
          <a:prstGeom prst="rect">
            <a:avLst/>
          </a:prstGeom>
          <a:noFill/>
          <a:ln w="25400">
            <a:solidFill>
              <a:schemeClr val="tx1"/>
            </a:solidFill>
          </a:ln>
          <a:extLst>
            <a:ext uri="{909E8E84-426E-40dd-AFC4-6F175D3DCCD1}">
              <a14:hiddenFill xmlns:a14="http://schemas.microsoft.com/office/drawing/2010/main" xmlns="">
                <a:solidFill>
                  <a:srgbClr val="FFFFFF"/>
                </a:solidFill>
              </a14:hiddenFill>
            </a:ext>
          </a:extLst>
        </p:spPr>
      </p:pic>
      <p:pic>
        <p:nvPicPr>
          <p:cNvPr id="14" name="Picture 13" descr="A dirt path&#10;&#10;Description automatically generated">
            <a:extLst>
              <a:ext uri="{FF2B5EF4-FFF2-40B4-BE49-F238E27FC236}">
                <a16:creationId xmlns:a16="http://schemas.microsoft.com/office/drawing/2014/main" id="{71918C52-9A57-4ACC-8347-40E173D915ED}"/>
              </a:ext>
            </a:extLst>
          </p:cNvPr>
          <p:cNvPicPr>
            <a:picLocks noChangeAspect="1"/>
          </p:cNvPicPr>
          <p:nvPr/>
        </p:nvPicPr>
        <p:blipFill rotWithShape="1">
          <a:blip r:embed="rId4">
            <a:extLst>
              <a:ext uri="{28A0092B-C50C-407E-A947-70E740481C1C}">
                <a14:useLocalDpi xmlns:a14="http://schemas.microsoft.com/office/drawing/2010/main" val="0"/>
              </a:ext>
            </a:extLst>
          </a:blip>
          <a:srcRect l="58179" t="13087" r="3618" b="46559"/>
          <a:stretch/>
        </p:blipFill>
        <p:spPr>
          <a:xfrm>
            <a:off x="466220" y="1195644"/>
            <a:ext cx="3324636" cy="2601229"/>
          </a:xfrm>
          <a:prstGeom prst="rect">
            <a:avLst/>
          </a:prstGeom>
          <a:ln w="19050">
            <a:solidFill>
              <a:schemeClr val="tx1"/>
            </a:solidFill>
          </a:ln>
        </p:spPr>
      </p:pic>
      <p:pic>
        <p:nvPicPr>
          <p:cNvPr id="7" name="Picture 6" descr="PC03001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40045" y="4193104"/>
            <a:ext cx="3243668" cy="2432752"/>
          </a:xfrm>
          <a:prstGeom prst="rect">
            <a:avLst/>
          </a:prstGeom>
          <a:ln w="25400">
            <a:solidFill>
              <a:schemeClr val="tx1"/>
            </a:solidFill>
          </a:ln>
        </p:spPr>
      </p:pic>
      <p:pic>
        <p:nvPicPr>
          <p:cNvPr id="12" name="Picture 11" descr="A person sitting on a beach near a body of water&#10;&#10;Description automatically generated">
            <a:extLst>
              <a:ext uri="{FF2B5EF4-FFF2-40B4-BE49-F238E27FC236}">
                <a16:creationId xmlns:a16="http://schemas.microsoft.com/office/drawing/2014/main" id="{7B2EE8BF-2CA8-48B0-9B3B-258C135FEBEA}"/>
              </a:ext>
            </a:extLst>
          </p:cNvPr>
          <p:cNvPicPr>
            <a:picLocks noChangeAspect="1"/>
          </p:cNvPicPr>
          <p:nvPr/>
        </p:nvPicPr>
        <p:blipFill rotWithShape="1">
          <a:blip r:embed="rId6">
            <a:extLst>
              <a:ext uri="{28A0092B-C50C-407E-A947-70E740481C1C}">
                <a14:useLocalDpi xmlns:a14="http://schemas.microsoft.com/office/drawing/2010/main" val="0"/>
              </a:ext>
            </a:extLst>
          </a:blip>
          <a:srcRect t="23800" r="23345" b="12222"/>
          <a:stretch/>
        </p:blipFill>
        <p:spPr>
          <a:xfrm>
            <a:off x="3642367" y="1905000"/>
            <a:ext cx="2234245" cy="3306474"/>
          </a:xfrm>
          <a:prstGeom prst="rect">
            <a:avLst/>
          </a:prstGeom>
          <a:ln w="19050">
            <a:solidFill>
              <a:schemeClr val="tx1"/>
            </a:solidFill>
          </a:ln>
        </p:spPr>
      </p:pic>
    </p:spTree>
    <p:extLst>
      <p:ext uri="{BB962C8B-B14F-4D97-AF65-F5344CB8AC3E}">
        <p14:creationId xmlns:p14="http://schemas.microsoft.com/office/powerpoint/2010/main" val="388990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143000"/>
            <a:ext cx="8153400" cy="5486400"/>
          </a:xfrm>
        </p:spPr>
        <p:txBody>
          <a:bodyPr>
            <a:noAutofit/>
          </a:bodyPr>
          <a:lstStyle/>
          <a:p>
            <a:pPr marL="273050" indent="-273050">
              <a:spcBef>
                <a:spcPts val="0"/>
              </a:spcBef>
              <a:buNone/>
            </a:pPr>
            <a:r>
              <a:rPr lang="en-US" sz="1800" b="1" dirty="0">
                <a:latin typeface="Calibri" panose="020F0502020204030204" pitchFamily="34" charset="0"/>
                <a:cs typeface="Calibri" panose="020F0502020204030204" pitchFamily="34" charset="0"/>
              </a:rPr>
              <a:t>Questions you can ask:</a:t>
            </a:r>
            <a:endParaRPr lang="en-US" sz="1800" dirty="0">
              <a:latin typeface="Calibri" panose="020F0502020204030204" pitchFamily="34" charset="0"/>
              <a:cs typeface="Calibri" panose="020F0502020204030204" pitchFamily="34" charset="0"/>
            </a:endParaRPr>
          </a:p>
          <a:p>
            <a:pPr marL="273050" indent="-273050">
              <a:spcBef>
                <a:spcPts val="0"/>
              </a:spcBef>
              <a:buNone/>
            </a:pPr>
            <a:r>
              <a:rPr lang="en-US" sz="1800" i="1" dirty="0">
                <a:latin typeface="Calibri" panose="020F0502020204030204" pitchFamily="34" charset="0"/>
                <a:cs typeface="Calibri" panose="020F0502020204030204" pitchFamily="34" charset="0"/>
              </a:rPr>
              <a:t>What are the symptoms of schistosomiasis? </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Pain in the lower belly</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Pooing blood</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Sometimes having fever</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Swollen bellies</a:t>
            </a:r>
            <a:endParaRPr lang="en-ZA" sz="1600" dirty="0">
              <a:solidFill>
                <a:schemeClr val="tx1"/>
              </a:solidFill>
              <a:latin typeface="Calibri" panose="020F0502020204030204" pitchFamily="34" charset="0"/>
              <a:cs typeface="Calibri" panose="020F0502020204030204" pitchFamily="34" charset="0"/>
            </a:endParaRPr>
          </a:p>
          <a:p>
            <a:pPr marL="0" indent="0">
              <a:spcBef>
                <a:spcPts val="0"/>
              </a:spcBef>
              <a:buSzPct val="105000"/>
              <a:buNone/>
            </a:pPr>
            <a:r>
              <a:rPr lang="en-ZA" sz="1800" dirty="0">
                <a:latin typeface="Calibri" panose="020F0502020204030204" pitchFamily="34" charset="0"/>
                <a:cs typeface="Calibri" panose="020F0502020204030204" pitchFamily="34" charset="0"/>
              </a:rPr>
              <a:t>Other symptoms may be harder to recognize as being due to schistosomiasis. </a:t>
            </a:r>
          </a:p>
          <a:p>
            <a:pPr marL="0" indent="0">
              <a:spcBef>
                <a:spcPts val="0"/>
              </a:spcBef>
              <a:buSzPct val="105000"/>
              <a:buNone/>
            </a:pPr>
            <a:r>
              <a:rPr lang="en-ZA" sz="1800" dirty="0">
                <a:latin typeface="Calibri" panose="020F0502020204030204" pitchFamily="34" charset="0"/>
                <a:cs typeface="Calibri" panose="020F0502020204030204" pitchFamily="34" charset="0"/>
              </a:rPr>
              <a:t>These include:</a:t>
            </a:r>
            <a:endParaRPr lang="en-US" sz="1800" dirty="0">
              <a:latin typeface="Calibri" panose="020F0502020204030204" pitchFamily="34" charset="0"/>
              <a:cs typeface="Calibri" panose="020F0502020204030204" pitchFamily="34" charset="0"/>
            </a:endParaRP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Feeling tired all the time</a:t>
            </a: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Having less energy</a:t>
            </a:r>
            <a:endParaRPr lang="en-US" sz="1600"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Having trouble paying attention in school </a:t>
            </a:r>
            <a:endParaRPr lang="en-US" sz="1600"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Generally not feeling well</a:t>
            </a:r>
          </a:p>
          <a:p>
            <a:pPr marL="0" lvl="0" indent="0">
              <a:spcBef>
                <a:spcPts val="0"/>
              </a:spcBef>
              <a:buSzPct val="105000"/>
              <a:buNone/>
            </a:pPr>
            <a:r>
              <a:rPr lang="en-ZA" sz="1800" dirty="0">
                <a:latin typeface="Calibri" panose="020F0502020204030204" pitchFamily="34" charset="0"/>
                <a:cs typeface="Calibri" panose="020F0502020204030204" pitchFamily="34" charset="0"/>
              </a:rPr>
              <a:t>People can get very sick if they have schistosomiasis for a long time and don’t get treated. </a:t>
            </a:r>
          </a:p>
          <a:p>
            <a:pPr lvl="1">
              <a:spcBef>
                <a:spcPts val="0"/>
              </a:spcBef>
              <a:buClr>
                <a:schemeClr val="accent1"/>
              </a:buClr>
              <a:buSzPct val="105000"/>
              <a:buFont typeface="Arial"/>
              <a:buChar char="•"/>
            </a:pPr>
            <a:r>
              <a:rPr lang="en-ZA" sz="1600" dirty="0">
                <a:solidFill>
                  <a:srgbClr val="000000"/>
                </a:solidFill>
                <a:latin typeface="Calibri" panose="020F0502020204030204" pitchFamily="34" charset="0"/>
                <a:cs typeface="Calibri" panose="020F0502020204030204" pitchFamily="34" charset="0"/>
              </a:rPr>
              <a:t>In some people it can cause liver damage</a:t>
            </a:r>
          </a:p>
          <a:p>
            <a:pPr lvl="1">
              <a:spcBef>
                <a:spcPts val="0"/>
              </a:spcBef>
              <a:buClr>
                <a:schemeClr val="accent1"/>
              </a:buClr>
              <a:buSzPct val="105000"/>
              <a:buFont typeface="Arial"/>
              <a:buChar char="•"/>
            </a:pPr>
            <a:r>
              <a:rPr lang="en-ZA" sz="1600" dirty="0">
                <a:solidFill>
                  <a:srgbClr val="000000"/>
                </a:solidFill>
                <a:latin typeface="Calibri" panose="020F0502020204030204" pitchFamily="34" charset="0"/>
                <a:cs typeface="Calibri" panose="020F0502020204030204" pitchFamily="34" charset="0"/>
              </a:rPr>
              <a:t>It can </a:t>
            </a:r>
            <a:r>
              <a:rPr lang="en-GB" sz="1600" dirty="0">
                <a:solidFill>
                  <a:srgbClr val="000000"/>
                </a:solidFill>
                <a:latin typeface="Calibri" panose="020F0502020204030204" pitchFamily="34" charset="0"/>
                <a:cs typeface="Calibri" panose="020F0502020204030204" pitchFamily="34" charset="0"/>
              </a:rPr>
              <a:t>damage other organs and make people so sick they can not work and have to go to hospital</a:t>
            </a:r>
          </a:p>
          <a:p>
            <a:pPr lvl="1">
              <a:spcBef>
                <a:spcPts val="0"/>
              </a:spcBef>
              <a:buClr>
                <a:schemeClr val="accent1"/>
              </a:buClr>
              <a:buSzPct val="105000"/>
              <a:buFont typeface="Arial"/>
              <a:buChar char="•"/>
            </a:pPr>
            <a:r>
              <a:rPr lang="en-GB" sz="1600" dirty="0">
                <a:solidFill>
                  <a:srgbClr val="000000"/>
                </a:solidFill>
                <a:latin typeface="Calibri" panose="020F0502020204030204" pitchFamily="34" charset="0"/>
                <a:cs typeface="Calibri" panose="020F0502020204030204" pitchFamily="34" charset="0"/>
              </a:rPr>
              <a:t>It can damage organs so much that the damage can not be reversed and then person will need care all the time.</a:t>
            </a:r>
            <a:endParaRPr lang="en-US" sz="1600" dirty="0">
              <a:solidFill>
                <a:srgbClr val="000000"/>
              </a:solidFill>
              <a:latin typeface="Calibri" panose="020F0502020204030204" pitchFamily="34" charset="0"/>
              <a:cs typeface="Calibri" panose="020F0502020204030204" pitchFamily="34" charset="0"/>
            </a:endParaRPr>
          </a:p>
          <a:p>
            <a:pPr marL="0" indent="0">
              <a:spcBef>
                <a:spcPts val="0"/>
              </a:spcBef>
              <a:buSzPct val="105000"/>
              <a:buNone/>
            </a:pPr>
            <a:r>
              <a:rPr lang="en-US" sz="1800" dirty="0">
                <a:latin typeface="Calibri" panose="020F0502020204030204" pitchFamily="34" charset="0"/>
                <a:cs typeface="Calibri" panose="020F0502020204030204" pitchFamily="34" charset="0"/>
              </a:rPr>
              <a:t>Does everyone with schistosomiasis show symptoms? </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No. Some people can have schistosomiasis with no symptoms</a:t>
            </a:r>
          </a:p>
        </p:txBody>
      </p:sp>
      <p:sp>
        <p:nvSpPr>
          <p:cNvPr id="4" name="Title 3">
            <a:extLst>
              <a:ext uri="{FF2B5EF4-FFF2-40B4-BE49-F238E27FC236}">
                <a16:creationId xmlns:a16="http://schemas.microsoft.com/office/drawing/2014/main" id="{413D0D13-75A5-471A-A759-214B624B438A}"/>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G. Symptoms of schistosomiasis</a:t>
            </a:r>
          </a:p>
        </p:txBody>
      </p:sp>
    </p:spTree>
    <p:extLst>
      <p:ext uri="{BB962C8B-B14F-4D97-AF65-F5344CB8AC3E}">
        <p14:creationId xmlns:p14="http://schemas.microsoft.com/office/powerpoint/2010/main" val="223721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G. Symptoms of schistosomiasis </a:t>
            </a:r>
          </a:p>
        </p:txBody>
      </p:sp>
      <p:pic>
        <p:nvPicPr>
          <p:cNvPr id="2" name="Picture 1" descr="IMG_35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828800"/>
            <a:ext cx="6019800" cy="4514850"/>
          </a:xfrm>
          <a:prstGeom prst="rect">
            <a:avLst/>
          </a:prstGeom>
          <a:ln w="25400">
            <a:solidFill>
              <a:schemeClr val="tx1"/>
            </a:solidFill>
          </a:ln>
        </p:spPr>
      </p:pic>
    </p:spTree>
    <p:extLst>
      <p:ext uri="{BB962C8B-B14F-4D97-AF65-F5344CB8AC3E}">
        <p14:creationId xmlns:p14="http://schemas.microsoft.com/office/powerpoint/2010/main" val="1045547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1143000"/>
            <a:ext cx="7848600" cy="5029200"/>
          </a:xfrm>
        </p:spPr>
        <p:txBody>
          <a:bodyPr vert="horz" anchor="t">
            <a:normAutofit/>
          </a:bodyPr>
          <a:lstStyle/>
          <a:p>
            <a:endParaRPr lang="en-US" sz="1800" dirty="0">
              <a:latin typeface="Calibri" panose="020F0502020204030204" pitchFamily="34" charset="0"/>
              <a:cs typeface="Calibri" panose="020F0502020204030204" pitchFamily="34" charset="0"/>
            </a:endParaRPr>
          </a:p>
          <a:p>
            <a:pPr marL="0" indent="0">
              <a:spcBef>
                <a:spcPts val="0"/>
              </a:spcBef>
              <a:buNone/>
            </a:pPr>
            <a:r>
              <a:rPr lang="en-US" sz="1800" b="1" dirty="0">
                <a:latin typeface="Calibri"/>
                <a:cs typeface="Calibri"/>
              </a:rPr>
              <a:t>It is easy to find out if you have schistosomiasis: </a:t>
            </a:r>
            <a:endParaRPr lang="en-US" sz="1800" b="1" dirty="0">
              <a:latin typeface="Calibri" panose="020F0502020204030204" pitchFamily="34" charset="0"/>
              <a:cs typeface="Calibri" panose="020F0502020204030204" pitchFamily="34" charset="0"/>
            </a:endParaRPr>
          </a:p>
          <a:p>
            <a:pPr>
              <a:spcBef>
                <a:spcPts val="600"/>
              </a:spcBef>
              <a:spcAft>
                <a:spcPts val="600"/>
              </a:spcAft>
            </a:pPr>
            <a:r>
              <a:rPr lang="en-US" sz="1800" dirty="0">
                <a:latin typeface="Calibri" panose="020F0502020204030204" pitchFamily="34" charset="0"/>
                <a:cs typeface="Calibri" panose="020F0502020204030204" pitchFamily="34" charset="0"/>
              </a:rPr>
              <a:t>First, you poo in a cup. </a:t>
            </a:r>
          </a:p>
          <a:p>
            <a:pPr>
              <a:spcBef>
                <a:spcPts val="600"/>
              </a:spcBef>
              <a:spcAft>
                <a:spcPts val="600"/>
              </a:spcAft>
            </a:pPr>
            <a:r>
              <a:rPr lang="en-US" sz="1800" dirty="0">
                <a:latin typeface="Calibri"/>
                <a:cs typeface="Calibri"/>
              </a:rPr>
              <a:t>A health worker checks for schistosomiasis eggs in the poo or tests pee to see if you have been infected. </a:t>
            </a:r>
            <a:endParaRPr lang="en-US" sz="1800" dirty="0">
              <a:latin typeface="Calibri" panose="020F0502020204030204" pitchFamily="34" charset="0"/>
              <a:cs typeface="Calibri" panose="020F0502020204030204" pitchFamily="34" charset="0"/>
            </a:endParaRPr>
          </a:p>
          <a:p>
            <a:pPr>
              <a:spcBef>
                <a:spcPts val="600"/>
              </a:spcBef>
              <a:spcAft>
                <a:spcPts val="600"/>
              </a:spcAft>
            </a:pPr>
            <a:r>
              <a:rPr lang="en-US" sz="1800" dirty="0">
                <a:latin typeface="Calibri"/>
                <a:cs typeface="Calibri"/>
              </a:rPr>
              <a:t>The eggs in poo can only be seen under a microscope. Here is a laboratory worker looking for the schistosomiasis eggs in a person’s poo.</a:t>
            </a:r>
          </a:p>
          <a:p>
            <a:pPr>
              <a:spcBef>
                <a:spcPts val="600"/>
              </a:spcBef>
              <a:spcAft>
                <a:spcPts val="600"/>
              </a:spcAft>
            </a:pPr>
            <a:r>
              <a:rPr lang="en-US" sz="1800" dirty="0">
                <a:latin typeface="Calibri"/>
                <a:cs typeface="Calibri"/>
              </a:rPr>
              <a:t>A health worker can use a diagnostic test on pee as well which will show if someone is infected or not. </a:t>
            </a:r>
          </a:p>
          <a:p>
            <a:pPr>
              <a:spcBef>
                <a:spcPts val="600"/>
              </a:spcBef>
              <a:spcAft>
                <a:spcPts val="600"/>
              </a:spcAft>
            </a:pPr>
            <a:r>
              <a:rPr lang="en-US" sz="1800" dirty="0">
                <a:latin typeface="Calibri" panose="020F0502020204030204" pitchFamily="34" charset="0"/>
                <a:cs typeface="Calibri" panose="020F0502020204030204" pitchFamily="34" charset="0"/>
              </a:rPr>
              <a:t>Doing these tests allows us to diagnose schistosomiasis.</a:t>
            </a:r>
          </a:p>
          <a:p>
            <a:pPr>
              <a:spcBef>
                <a:spcPts val="600"/>
              </a:spcBef>
              <a:spcAft>
                <a:spcPts val="600"/>
              </a:spcAft>
            </a:pPr>
            <a:r>
              <a:rPr lang="en-US" sz="1800" dirty="0">
                <a:latin typeface="Calibri" panose="020F0502020204030204" pitchFamily="34" charset="0"/>
                <a:cs typeface="Calibri" panose="020F0502020204030204" pitchFamily="34" charset="0"/>
              </a:rPr>
              <a:t>If you have symptoms, you should be tested. If the test shows you have schistosomiasis, you should get treated to make you better. </a:t>
            </a:r>
          </a:p>
          <a:p>
            <a:pPr>
              <a:lnSpc>
                <a:spcPct val="80000"/>
              </a:lnSpc>
              <a:spcBef>
                <a:spcPts val="600"/>
              </a:spcBef>
              <a:spcAft>
                <a:spcPts val="600"/>
              </a:spcAft>
            </a:pPr>
            <a:endParaRPr lang="en-US" sz="1600" dirty="0">
              <a:latin typeface="Calibri" panose="020F0502020204030204" pitchFamily="34" charset="0"/>
              <a:cs typeface="Calibri" panose="020F0502020204030204" pitchFamily="34" charset="0"/>
            </a:endParaRPr>
          </a:p>
          <a:p>
            <a:pPr marL="0" indent="0">
              <a:spcBef>
                <a:spcPts val="0"/>
              </a:spcBef>
              <a:buNone/>
            </a:pPr>
            <a:endParaRPr lang="en-US" sz="16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57B10714-98B1-4751-A359-067ECE14CAD8}"/>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H. Testing for schistosomiasis</a:t>
            </a:r>
          </a:p>
        </p:txBody>
      </p:sp>
    </p:spTree>
    <p:extLst>
      <p:ext uri="{BB962C8B-B14F-4D97-AF65-F5344CB8AC3E}">
        <p14:creationId xmlns:p14="http://schemas.microsoft.com/office/powerpoint/2010/main" val="302975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44089" y="3048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H. Testing for schistosomiasis</a:t>
            </a:r>
          </a:p>
        </p:txBody>
      </p:sp>
      <p:pic>
        <p:nvPicPr>
          <p:cNvPr id="7" name="Picture 6" descr="A person sitting at a table&#10;&#10;Description automatically generated">
            <a:extLst>
              <a:ext uri="{FF2B5EF4-FFF2-40B4-BE49-F238E27FC236}">
                <a16:creationId xmlns:a16="http://schemas.microsoft.com/office/drawing/2014/main" id="{930E727C-41E2-43D0-A67B-16676E013AD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57960" y="2514600"/>
            <a:ext cx="4527831" cy="3395165"/>
          </a:xfrm>
          <a:prstGeom prst="rect">
            <a:avLst/>
          </a:prstGeom>
          <a:ln w="19050">
            <a:solidFill>
              <a:schemeClr val="tx1"/>
            </a:solidFill>
          </a:ln>
        </p:spPr>
      </p:pic>
      <p:pic>
        <p:nvPicPr>
          <p:cNvPr id="3" name="Picture 2" descr="A picture containing food&#10;&#10;Description automatically generated">
            <a:extLst>
              <a:ext uri="{FF2B5EF4-FFF2-40B4-BE49-F238E27FC236}">
                <a16:creationId xmlns:a16="http://schemas.microsoft.com/office/drawing/2014/main" id="{7C8FD85B-9246-4E1E-8521-45D83CBFA1A4}"/>
              </a:ext>
            </a:extLst>
          </p:cNvPr>
          <p:cNvPicPr>
            <a:picLocks noChangeAspect="1"/>
          </p:cNvPicPr>
          <p:nvPr/>
        </p:nvPicPr>
        <p:blipFill rotWithShape="1">
          <a:blip r:embed="rId4">
            <a:extLst>
              <a:ext uri="{28A0092B-C50C-407E-A947-70E740481C1C}">
                <a14:useLocalDpi xmlns:a14="http://schemas.microsoft.com/office/drawing/2010/main" val="0"/>
              </a:ext>
            </a:extLst>
          </a:blip>
          <a:srcRect l="12935" t="774" r="42167" b="43003"/>
          <a:stretch/>
        </p:blipFill>
        <p:spPr>
          <a:xfrm>
            <a:off x="536944" y="1371600"/>
            <a:ext cx="3350423" cy="2698836"/>
          </a:xfrm>
          <a:prstGeom prst="rect">
            <a:avLst/>
          </a:prstGeom>
          <a:ln w="19050">
            <a:solidFill>
              <a:schemeClr val="tx1"/>
            </a:solidFill>
          </a:ln>
        </p:spPr>
      </p:pic>
    </p:spTree>
    <p:extLst>
      <p:ext uri="{BB962C8B-B14F-4D97-AF65-F5344CB8AC3E}">
        <p14:creationId xmlns:p14="http://schemas.microsoft.com/office/powerpoint/2010/main" val="3452773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295400"/>
            <a:ext cx="7543800" cy="4648200"/>
          </a:xfrm>
        </p:spPr>
        <p:txBody>
          <a:bodyPr>
            <a:normAutofit/>
          </a:bodyPr>
          <a:lstStyle/>
          <a:p>
            <a:pPr marL="0" indent="0">
              <a:spcBef>
                <a:spcPts val="0"/>
              </a:spcBef>
              <a:buNone/>
            </a:pPr>
            <a:r>
              <a:rPr lang="en-US" sz="2000" dirty="0">
                <a:latin typeface="Calibri" panose="020F0502020204030204" pitchFamily="34" charset="0"/>
                <a:cs typeface="Calibri" panose="020F0502020204030204" pitchFamily="34" charset="0"/>
              </a:rPr>
              <a:t>Here you see a mother seeking treatment for her young son with schistosomiasis. </a:t>
            </a:r>
          </a:p>
          <a:p>
            <a:pPr marL="0" indent="0">
              <a:spcBef>
                <a:spcPts val="0"/>
              </a:spcBef>
              <a:buNone/>
            </a:pPr>
            <a:endParaRPr lang="en-US" sz="2000" dirty="0">
              <a:latin typeface="Calibri" panose="020F0502020204030204" pitchFamily="34" charset="0"/>
              <a:cs typeface="Calibri" panose="020F0502020204030204" pitchFamily="34" charset="0"/>
            </a:endParaRPr>
          </a:p>
          <a:p>
            <a:pPr>
              <a:spcBef>
                <a:spcPts val="0"/>
              </a:spcBef>
              <a:spcAft>
                <a:spcPts val="600"/>
              </a:spcAft>
            </a:pPr>
            <a:r>
              <a:rPr lang="en-US" sz="2000" dirty="0">
                <a:latin typeface="Calibri" panose="020F0502020204030204" pitchFamily="34" charset="0"/>
                <a:cs typeface="Calibri" panose="020F0502020204030204" pitchFamily="34" charset="0"/>
              </a:rPr>
              <a:t>The best medicine for treating schistosomiasis is praziquantel. </a:t>
            </a:r>
          </a:p>
          <a:p>
            <a:pPr>
              <a:spcBef>
                <a:spcPts val="0"/>
              </a:spcBef>
              <a:spcAft>
                <a:spcPts val="600"/>
              </a:spcAft>
            </a:pPr>
            <a:r>
              <a:rPr lang="en-US" sz="2000" dirty="0">
                <a:latin typeface="Calibri" panose="020F0502020204030204" pitchFamily="34" charset="0"/>
                <a:cs typeface="Calibri" panose="020F0502020204030204" pitchFamily="34" charset="0"/>
              </a:rPr>
              <a:t>You need the strong medicine of praziquantel to kill the nasty blood flukes.</a:t>
            </a:r>
          </a:p>
          <a:p>
            <a:pPr>
              <a:spcBef>
                <a:spcPts val="0"/>
              </a:spcBef>
              <a:spcAft>
                <a:spcPts val="600"/>
              </a:spcAft>
            </a:pPr>
            <a:r>
              <a:rPr lang="en-US" sz="2000" dirty="0">
                <a:latin typeface="Calibri" panose="020F0502020204030204" pitchFamily="34" charset="0"/>
                <a:cs typeface="Calibri" panose="020F0502020204030204" pitchFamily="34" charset="0"/>
              </a:rPr>
              <a:t>The number of praziquantel pills to take depends on your weight or height. The child is being measured to see how much praziquantel she needs.</a:t>
            </a:r>
          </a:p>
          <a:p>
            <a:pPr>
              <a:spcBef>
                <a:spcPts val="0"/>
              </a:spcBef>
              <a:spcAft>
                <a:spcPts val="600"/>
              </a:spcAft>
            </a:pPr>
            <a:r>
              <a:rPr lang="en-US" sz="2000" dirty="0">
                <a:latin typeface="Calibri" panose="020F0502020204030204" pitchFamily="34" charset="0"/>
                <a:cs typeface="Calibri" panose="020F0502020204030204" pitchFamily="34" charset="0"/>
              </a:rPr>
              <a:t>Sometimes all the children in the school or all the people in the community are treated at the same time to get rid of as much schistosomiasis as possible.</a:t>
            </a:r>
          </a:p>
          <a:p>
            <a:pPr>
              <a:spcBef>
                <a:spcPts val="0"/>
              </a:spcBef>
              <a:spcAft>
                <a:spcPts val="600"/>
              </a:spcAft>
            </a:pPr>
            <a:r>
              <a:rPr lang="en-US" sz="2000" dirty="0">
                <a:latin typeface="Calibri" panose="020F0502020204030204" pitchFamily="34" charset="0"/>
                <a:cs typeface="Calibri" panose="020F0502020204030204" pitchFamily="34" charset="0"/>
              </a:rPr>
              <a:t>You need to swallow all the tablets together to kill the blood flukes. </a:t>
            </a:r>
          </a:p>
        </p:txBody>
      </p:sp>
      <p:sp>
        <p:nvSpPr>
          <p:cNvPr id="2" name="Title 1">
            <a:extLst>
              <a:ext uri="{FF2B5EF4-FFF2-40B4-BE49-F238E27FC236}">
                <a16:creationId xmlns:a16="http://schemas.microsoft.com/office/drawing/2014/main" id="{D2E14BF8-A747-4761-8706-BAC336315123}"/>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I. Treating schistosomiasis</a:t>
            </a:r>
          </a:p>
        </p:txBody>
      </p:sp>
    </p:spTree>
    <p:extLst>
      <p:ext uri="{BB962C8B-B14F-4D97-AF65-F5344CB8AC3E}">
        <p14:creationId xmlns:p14="http://schemas.microsoft.com/office/powerpoint/2010/main" val="1620765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I. Treating schistosomiasis</a:t>
            </a:r>
          </a:p>
        </p:txBody>
      </p:sp>
      <p:pic>
        <p:nvPicPr>
          <p:cNvPr id="5" name="Picture 4">
            <a:extLst>
              <a:ext uri="{FF2B5EF4-FFF2-40B4-BE49-F238E27FC236}">
                <a16:creationId xmlns:a16="http://schemas.microsoft.com/office/drawing/2014/main" id="{C5918F20-4D7C-45AF-90D3-7E45DAF1C091}"/>
              </a:ext>
            </a:extLst>
          </p:cNvPr>
          <p:cNvPicPr>
            <a:picLocks noChangeAspect="1"/>
          </p:cNvPicPr>
          <p:nvPr/>
        </p:nvPicPr>
        <p:blipFill rotWithShape="1">
          <a:blip r:embed="rId3"/>
          <a:srcRect l="4313" t="11135" r="2210" b="15432"/>
          <a:stretch/>
        </p:blipFill>
        <p:spPr>
          <a:xfrm>
            <a:off x="695444" y="3584295"/>
            <a:ext cx="2702411" cy="3034179"/>
          </a:xfrm>
          <a:prstGeom prst="rect">
            <a:avLst/>
          </a:prstGeom>
          <a:ln w="19050">
            <a:solidFill>
              <a:schemeClr val="tx1"/>
            </a:solidFill>
          </a:ln>
        </p:spPr>
      </p:pic>
      <p:pic>
        <p:nvPicPr>
          <p:cNvPr id="3" name="Picture 2" descr="schisto 009.jpg"/>
          <p:cNvPicPr>
            <a:picLocks noChangeAspect="1"/>
          </p:cNvPicPr>
          <p:nvPr/>
        </p:nvPicPr>
        <p:blipFill rotWithShape="1">
          <a:blip r:embed="rId4" cstate="print">
            <a:lum contrast="17000"/>
            <a:extLst>
              <a:ext uri="{28A0092B-C50C-407E-A947-70E740481C1C}">
                <a14:useLocalDpi xmlns:a14="http://schemas.microsoft.com/office/drawing/2010/main"/>
              </a:ext>
            </a:extLst>
          </a:blip>
          <a:srcRect r="9208"/>
          <a:stretch/>
        </p:blipFill>
        <p:spPr>
          <a:xfrm>
            <a:off x="536204" y="1305280"/>
            <a:ext cx="3535866" cy="2188705"/>
          </a:xfrm>
          <a:prstGeom prst="rect">
            <a:avLst/>
          </a:prstGeom>
          <a:ln w="25400">
            <a:solidFill>
              <a:schemeClr val="tx1"/>
            </a:solidFill>
          </a:ln>
        </p:spPr>
      </p:pic>
      <p:pic>
        <p:nvPicPr>
          <p:cNvPr id="7" name="Picture 6" descr="A group of people in a room&#10;&#10;Description automatically generated">
            <a:extLst>
              <a:ext uri="{FF2B5EF4-FFF2-40B4-BE49-F238E27FC236}">
                <a16:creationId xmlns:a16="http://schemas.microsoft.com/office/drawing/2014/main" id="{E7BB3871-BB54-42DB-9D05-EDDB47EE30E9}"/>
              </a:ext>
            </a:extLst>
          </p:cNvPr>
          <p:cNvPicPr>
            <a:picLocks noChangeAspect="1"/>
          </p:cNvPicPr>
          <p:nvPr/>
        </p:nvPicPr>
        <p:blipFill rotWithShape="1">
          <a:blip r:embed="rId5">
            <a:extLst>
              <a:ext uri="{28A0092B-C50C-407E-A947-70E740481C1C}">
                <a14:useLocalDpi xmlns:a14="http://schemas.microsoft.com/office/drawing/2010/main" val="0"/>
              </a:ext>
            </a:extLst>
          </a:blip>
          <a:srcRect l="3724" r="1377" b="10831"/>
          <a:stretch/>
        </p:blipFill>
        <p:spPr>
          <a:xfrm>
            <a:off x="4880344" y="1305280"/>
            <a:ext cx="3568212" cy="2514599"/>
          </a:xfrm>
          <a:prstGeom prst="rect">
            <a:avLst/>
          </a:prstGeom>
          <a:ln w="28575">
            <a:solidFill>
              <a:schemeClr val="tx1"/>
            </a:solidFill>
          </a:ln>
        </p:spPr>
      </p:pic>
      <p:pic>
        <p:nvPicPr>
          <p:cNvPr id="6" name="Picture 5">
            <a:extLst>
              <a:ext uri="{FF2B5EF4-FFF2-40B4-BE49-F238E27FC236}">
                <a16:creationId xmlns:a16="http://schemas.microsoft.com/office/drawing/2014/main" id="{B6C00187-A595-431E-8104-9EF23725FF72}"/>
              </a:ext>
            </a:extLst>
          </p:cNvPr>
          <p:cNvPicPr>
            <a:picLocks noChangeAspect="1"/>
          </p:cNvPicPr>
          <p:nvPr/>
        </p:nvPicPr>
        <p:blipFill>
          <a:blip r:embed="rId6"/>
          <a:stretch>
            <a:fillRect/>
          </a:stretch>
        </p:blipFill>
        <p:spPr>
          <a:xfrm>
            <a:off x="4876800" y="3985548"/>
            <a:ext cx="3568212" cy="2688160"/>
          </a:xfrm>
          <a:prstGeom prst="rect">
            <a:avLst/>
          </a:prstGeom>
        </p:spPr>
      </p:pic>
      <p:pic>
        <p:nvPicPr>
          <p:cNvPr id="2" name="Picture 1" descr="IMG_1344.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048" y="2990327"/>
            <a:ext cx="2590800" cy="1943100"/>
          </a:xfrm>
          <a:prstGeom prst="rect">
            <a:avLst/>
          </a:prstGeom>
          <a:ln w="25400">
            <a:solidFill>
              <a:schemeClr val="tx1"/>
            </a:solidFill>
          </a:ln>
        </p:spPr>
      </p:pic>
    </p:spTree>
    <p:extLst>
      <p:ext uri="{BB962C8B-B14F-4D97-AF65-F5344CB8AC3E}">
        <p14:creationId xmlns:p14="http://schemas.microsoft.com/office/powerpoint/2010/main" val="153728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11277" y="1066800"/>
            <a:ext cx="8832723" cy="5410200"/>
          </a:xfrm>
        </p:spPr>
        <p:txBody>
          <a:bodyPr>
            <a:noAutofit/>
          </a:bodyPr>
          <a:lstStyle/>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600" b="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What is schistosomiasis?</a:t>
            </a:r>
          </a:p>
          <a:p>
            <a:pPr>
              <a:spcBef>
                <a:spcPts val="0"/>
              </a:spcBef>
            </a:pPr>
            <a:r>
              <a:rPr lang="en-US" sz="1600" dirty="0">
                <a:latin typeface="Calibri" panose="020F0502020204030204" pitchFamily="34" charset="0"/>
                <a:cs typeface="Calibri" panose="020F0502020204030204" pitchFamily="34" charset="0"/>
              </a:rPr>
              <a:t>Schistosomiasis, also known as </a:t>
            </a:r>
            <a:r>
              <a:rPr lang="en-US" sz="1600" i="1" dirty="0">
                <a:latin typeface="Calibri" panose="020F0502020204030204" pitchFamily="34" charset="0"/>
                <a:cs typeface="Calibri" panose="020F0502020204030204" pitchFamily="34" charset="0"/>
              </a:rPr>
              <a:t>bilharzia, </a:t>
            </a:r>
            <a:r>
              <a:rPr lang="en-US" sz="1600" dirty="0">
                <a:latin typeface="Calibri" panose="020F0502020204030204" pitchFamily="34" charset="0"/>
                <a:cs typeface="Calibri" panose="020F0502020204030204" pitchFamily="34" charset="0"/>
              </a:rPr>
              <a:t>is an infection caused by a parasite. </a:t>
            </a:r>
          </a:p>
          <a:p>
            <a:pPr>
              <a:spcBef>
                <a:spcPts val="0"/>
              </a:spcBef>
            </a:pPr>
            <a:r>
              <a:rPr lang="en-US" sz="1600" dirty="0">
                <a:latin typeface="Calibri" panose="020F0502020204030204" pitchFamily="34" charset="0"/>
                <a:cs typeface="Calibri" panose="020F0502020204030204" pitchFamily="34" charset="0"/>
              </a:rPr>
              <a:t>A parasite is an organism that lives in or on another creature. The parasite that causes schistosomiasis is a blood fluke.</a:t>
            </a:r>
            <a:endParaRPr lang="en-US" sz="1600" i="1" dirty="0">
              <a:latin typeface="Calibri" panose="020F0502020204030204" pitchFamily="34" charset="0"/>
              <a:cs typeface="Calibri" panose="020F0502020204030204" pitchFamily="34" charset="0"/>
            </a:endParaRP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What is intestinal schistosomiasis?</a:t>
            </a:r>
          </a:p>
          <a:p>
            <a:pPr>
              <a:spcBef>
                <a:spcPts val="0"/>
              </a:spcBef>
            </a:pPr>
            <a:r>
              <a:rPr lang="en-US" sz="1600" dirty="0">
                <a:latin typeface="Calibri" panose="020F0502020204030204" pitchFamily="34" charset="0"/>
                <a:cs typeface="Calibri" panose="020F0502020204030204" pitchFamily="34" charset="0"/>
              </a:rPr>
              <a:t>Intestinal schistosomiasis is a kind of schistosomiasis. It can make you poo blood and can cause damage to your liver and intestines. The medical way of saying this is that it affects the intestinal system. </a:t>
            </a:r>
          </a:p>
          <a:p>
            <a:pPr>
              <a:spcBef>
                <a:spcPts val="0"/>
              </a:spcBef>
            </a:pPr>
            <a:r>
              <a:rPr lang="en-US" sz="1600" dirty="0">
                <a:latin typeface="Calibri" panose="020F0502020204030204" pitchFamily="34" charset="0"/>
                <a:cs typeface="Calibri" panose="020F0502020204030204" pitchFamily="34" charset="0"/>
              </a:rPr>
              <a:t>It affects children’s growth and makes them tired, and it can interfere with their ability to learn.</a:t>
            </a: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Who gets schistosomiasis?</a:t>
            </a:r>
          </a:p>
          <a:p>
            <a:pPr lvl="0">
              <a:spcBef>
                <a:spcPts val="0"/>
              </a:spcBef>
            </a:pPr>
            <a:r>
              <a:rPr lang="en-US" sz="1600" dirty="0">
                <a:latin typeface="Calibri" panose="020F0502020204030204" pitchFamily="34" charset="0"/>
                <a:cs typeface="Calibri" panose="020F0502020204030204" pitchFamily="34" charset="0"/>
              </a:rPr>
              <a:t>Anyone can get schistosomiasis.</a:t>
            </a:r>
          </a:p>
          <a:p>
            <a:pPr lvl="0">
              <a:spcBef>
                <a:spcPts val="0"/>
              </a:spcBef>
            </a:pPr>
            <a:r>
              <a:rPr lang="en-US" sz="1600" dirty="0">
                <a:latin typeface="Calibri" panose="020F0502020204030204" pitchFamily="34" charset="0"/>
                <a:cs typeface="Calibri" panose="020F0502020204030204" pitchFamily="34" charset="0"/>
              </a:rPr>
              <a:t>Schistosomiasis is most common in children, but adults can also get it.</a:t>
            </a:r>
          </a:p>
          <a:p>
            <a:pPr marL="0" lvl="0" indent="0">
              <a:spcBef>
                <a:spcPts val="0"/>
              </a:spcBef>
              <a:buNone/>
            </a:pPr>
            <a:endParaRPr lang="en-US" sz="1800" i="1" dirty="0">
              <a:latin typeface="Calibri" panose="020F0502020204030204" pitchFamily="34" charset="0"/>
              <a:cs typeface="Calibri" panose="020F0502020204030204" pitchFamily="34" charset="0"/>
            </a:endParaRPr>
          </a:p>
          <a:p>
            <a:pPr marL="0" lvl="0" indent="0">
              <a:spcBef>
                <a:spcPts val="0"/>
              </a:spcBef>
              <a:buNone/>
            </a:pPr>
            <a:r>
              <a:rPr lang="en-US" sz="1800" i="1" dirty="0">
                <a:latin typeface="Calibri" panose="020F0502020204030204" pitchFamily="34" charset="0"/>
                <a:cs typeface="Calibri" panose="020F0502020204030204" pitchFamily="34" charset="0"/>
              </a:rPr>
              <a:t>How do you get schistosomiasis?</a:t>
            </a:r>
            <a:r>
              <a:rPr lang="en-US" sz="1800" dirty="0">
                <a:latin typeface="Calibri" panose="020F0502020204030204" pitchFamily="34" charset="0"/>
                <a:cs typeface="Calibri" panose="020F0502020204030204" pitchFamily="34" charset="0"/>
              </a:rPr>
              <a:t> </a:t>
            </a:r>
          </a:p>
          <a:p>
            <a:pPr lvl="0">
              <a:spcBef>
                <a:spcPts val="0"/>
              </a:spcBef>
            </a:pPr>
            <a:r>
              <a:rPr lang="en-US" sz="1600" dirty="0">
                <a:latin typeface="Calibri" panose="020F0502020204030204" pitchFamily="34" charset="0"/>
                <a:cs typeface="Calibri" panose="020F0502020204030204" pitchFamily="34" charset="0"/>
              </a:rPr>
              <a:t>Schistosomiasis is carried by a special kind of small snail that lives in local streams, ponds, lakes, rivers, and rice fields.</a:t>
            </a:r>
            <a:endParaRPr lang="en-ZA" sz="1600" dirty="0">
              <a:latin typeface="Calibri" panose="020F0502020204030204" pitchFamily="34" charset="0"/>
              <a:cs typeface="Calibri" panose="020F0502020204030204" pitchFamily="34" charset="0"/>
            </a:endParaRPr>
          </a:p>
          <a:p>
            <a:pPr lvl="0">
              <a:spcBef>
                <a:spcPts val="0"/>
              </a:spcBef>
            </a:pPr>
            <a:r>
              <a:rPr lang="en-ZA" sz="1600" dirty="0">
                <a:latin typeface="Calibri" panose="020F0502020204030204" pitchFamily="34" charset="0"/>
                <a:cs typeface="Calibri" panose="020F0502020204030204" pitchFamily="34" charset="0"/>
              </a:rPr>
              <a:t>You can get schistosomiasis when you go in ponds and streams that have infected snails.</a:t>
            </a:r>
          </a:p>
        </p:txBody>
      </p:sp>
      <p:sp>
        <p:nvSpPr>
          <p:cNvPr id="4" name="Title 3">
            <a:extLst>
              <a:ext uri="{FF2B5EF4-FFF2-40B4-BE49-F238E27FC236}">
                <a16:creationId xmlns:a16="http://schemas.microsoft.com/office/drawing/2014/main" id="{785E5B46-A9A7-4484-B12B-B40F4068AF29}"/>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A. What is intestinal schistosomiasis?</a:t>
            </a:r>
          </a:p>
        </p:txBody>
      </p:sp>
    </p:spTree>
    <p:extLst>
      <p:ext uri="{BB962C8B-B14F-4D97-AF65-F5344CB8AC3E}">
        <p14:creationId xmlns:p14="http://schemas.microsoft.com/office/powerpoint/2010/main" val="1715448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66800"/>
            <a:ext cx="7543800" cy="4572000"/>
          </a:xfrm>
        </p:spPr>
        <p:txBody>
          <a:bodyPr>
            <a:normAutofit/>
          </a:bodyPr>
          <a:lstStyle/>
          <a:p>
            <a:pPr marL="0" marR="0" indent="0">
              <a:spcBef>
                <a:spcPts val="0"/>
              </a:spcBef>
              <a:buNone/>
            </a:pPr>
            <a:r>
              <a:rPr lang="en-US" sz="1800" b="1" dirty="0">
                <a:latin typeface="Calibri" panose="020F0502020204030204" pitchFamily="34" charset="0"/>
                <a:ea typeface="Calibri"/>
                <a:cs typeface="Calibri" panose="020F0502020204030204" pitchFamily="34" charset="0"/>
              </a:rPr>
              <a:t>Questions you can ask: </a:t>
            </a:r>
          </a:p>
          <a:p>
            <a:pPr marL="0" marR="0" indent="0">
              <a:spcBef>
                <a:spcPts val="0"/>
              </a:spcBef>
              <a:buNone/>
            </a:pPr>
            <a:endParaRPr lang="en-US" sz="1800" b="1" i="1" dirty="0">
              <a:latin typeface="Calibri" panose="020F0502020204030204" pitchFamily="34" charset="0"/>
              <a:ea typeface="Calibri"/>
              <a:cs typeface="Calibri" panose="020F0502020204030204" pitchFamily="34" charset="0"/>
            </a:endParaRPr>
          </a:p>
          <a:p>
            <a:pPr marL="0" marR="0" indent="0">
              <a:spcBef>
                <a:spcPts val="0"/>
              </a:spcBef>
              <a:buNone/>
            </a:pPr>
            <a:r>
              <a:rPr lang="en-US" sz="1800" i="1" dirty="0">
                <a:latin typeface="Calibri" panose="020F0502020204030204" pitchFamily="34" charset="0"/>
                <a:ea typeface="Calibri"/>
                <a:cs typeface="Calibri" panose="020F0502020204030204" pitchFamily="34" charset="0"/>
              </a:rPr>
              <a:t>How can you keep from infecting other people if you have schistosomiasis? </a:t>
            </a:r>
          </a:p>
          <a:p>
            <a:pPr marL="0" marR="0">
              <a:spcBef>
                <a:spcPts val="600"/>
              </a:spcBef>
            </a:pPr>
            <a:r>
              <a:rPr lang="en-US" sz="1800" dirty="0">
                <a:latin typeface="Calibri" panose="020F0502020204030204" pitchFamily="34" charset="0"/>
                <a:ea typeface="Calibri"/>
                <a:cs typeface="Calibri" panose="020F0502020204030204" pitchFamily="34" charset="0"/>
              </a:rPr>
              <a:t>Do not poo outdoors. Poo in a toilet, or in a latrine.</a:t>
            </a:r>
          </a:p>
          <a:p>
            <a:pPr marL="0" marR="0" indent="0">
              <a:spcBef>
                <a:spcPts val="0"/>
              </a:spcBef>
              <a:buNone/>
            </a:pPr>
            <a:endParaRPr lang="en-US" sz="1800" i="1" dirty="0">
              <a:latin typeface="Calibri" panose="020F0502020204030204" pitchFamily="34" charset="0"/>
              <a:ea typeface="Calibri"/>
              <a:cs typeface="Calibri" panose="020F0502020204030204" pitchFamily="34" charset="0"/>
            </a:endParaRPr>
          </a:p>
          <a:p>
            <a:pPr marL="0" marR="0" indent="0">
              <a:spcBef>
                <a:spcPts val="600"/>
              </a:spcBef>
              <a:buNone/>
            </a:pPr>
            <a:r>
              <a:rPr lang="en-US" sz="1800" i="1" dirty="0">
                <a:latin typeface="Calibri" panose="020F0502020204030204" pitchFamily="34" charset="0"/>
                <a:ea typeface="Calibri"/>
                <a:cs typeface="Calibri" panose="020F0502020204030204" pitchFamily="34" charset="0"/>
              </a:rPr>
              <a:t>What are some ways you can avoid getting schistosomiasis? </a:t>
            </a:r>
          </a:p>
          <a:p>
            <a:pPr marL="0" marR="0" indent="0">
              <a:spcBef>
                <a:spcPts val="600"/>
              </a:spcBef>
              <a:spcAft>
                <a:spcPts val="600"/>
              </a:spcAft>
              <a:buNone/>
            </a:pPr>
            <a:r>
              <a:rPr lang="en-US" sz="1800" dirty="0">
                <a:latin typeface="Calibri" panose="020F0502020204030204" pitchFamily="34" charset="0"/>
                <a:ea typeface="Calibri"/>
                <a:cs typeface="Calibri" panose="020F0502020204030204" pitchFamily="34" charset="0"/>
              </a:rPr>
              <a:t>Possible answers include:</a:t>
            </a:r>
          </a:p>
          <a:p>
            <a:pPr marL="0" marR="0">
              <a:spcBef>
                <a:spcPts val="0"/>
              </a:spcBef>
            </a:pPr>
            <a:r>
              <a:rPr lang="en-US" sz="1800" dirty="0">
                <a:latin typeface="Calibri" panose="020F0502020204030204" pitchFamily="34" charset="0"/>
                <a:ea typeface="Calibri"/>
                <a:cs typeface="Calibri" panose="020F0502020204030204" pitchFamily="34" charset="0"/>
              </a:rPr>
              <a:t>Do not bathe in a pond or stream</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Use tap or well water to bathe </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Do not wash clothes or dishes in a pond or stream</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Use tap or well water to wash clothes or dishes</a:t>
            </a:r>
          </a:p>
          <a:p>
            <a:pPr marL="0" marR="0">
              <a:spcBef>
                <a:spcPts val="0"/>
              </a:spcBef>
            </a:pPr>
            <a:r>
              <a:rPr lang="en-US" sz="1800" dirty="0">
                <a:latin typeface="Calibri" panose="020F0502020204030204" pitchFamily="34" charset="0"/>
                <a:ea typeface="Calibri"/>
                <a:cs typeface="Calibri" panose="020F0502020204030204" pitchFamily="34" charset="0"/>
              </a:rPr>
              <a:t>Do not fish or play in a pond or stream</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Play games like football or other fun activities on land</a:t>
            </a:r>
          </a:p>
        </p:txBody>
      </p:sp>
      <p:sp>
        <p:nvSpPr>
          <p:cNvPr id="4" name="Title 1"/>
          <p:cNvSpPr>
            <a:spLocks noGrp="1"/>
          </p:cNvSpPr>
          <p:nvPr>
            <p:ph type="title"/>
          </p:nvPr>
        </p:nvSpPr>
        <p:spPr>
          <a:xfrm>
            <a:off x="381000" y="228600"/>
            <a:ext cx="8534400" cy="758952"/>
          </a:xfrm>
          <a:solidFill>
            <a:srgbClr val="10253F"/>
          </a:solidFill>
        </p:spPr>
        <p:txBody>
          <a:bodyPr>
            <a:noAutofit/>
          </a:bodyPr>
          <a:lstStyle/>
          <a:p>
            <a:r>
              <a:rPr lang="en-US" sz="3200" dirty="0">
                <a:solidFill>
                  <a:srgbClr val="FFFFFF"/>
                </a:solidFill>
                <a:latin typeface="Calibri" panose="020F0502020204030204" pitchFamily="34" charset="0"/>
                <a:cs typeface="Calibri" panose="020F0502020204030204" pitchFamily="34" charset="0"/>
              </a:rPr>
              <a:t>J. Preventing schistosomiasis</a:t>
            </a:r>
          </a:p>
        </p:txBody>
      </p:sp>
    </p:spTree>
    <p:extLst>
      <p:ext uri="{BB962C8B-B14F-4D97-AF65-F5344CB8AC3E}">
        <p14:creationId xmlns:p14="http://schemas.microsoft.com/office/powerpoint/2010/main" val="3733576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J. Preventing schistosomiasis</a:t>
            </a:r>
          </a:p>
        </p:txBody>
      </p:sp>
      <p:pic>
        <p:nvPicPr>
          <p:cNvPr id="5" name="Picture 4" descr="IMG_288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43000"/>
            <a:ext cx="5384800"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person standing next to a child&#10;&#10;Description automatically generated">
            <a:extLst>
              <a:ext uri="{FF2B5EF4-FFF2-40B4-BE49-F238E27FC236}">
                <a16:creationId xmlns:a16="http://schemas.microsoft.com/office/drawing/2014/main" id="{4A157C42-359A-438F-9379-38ED01AFD037}"/>
              </a:ext>
            </a:extLst>
          </p:cNvPr>
          <p:cNvPicPr>
            <a:picLocks noChangeAspect="1"/>
          </p:cNvPicPr>
          <p:nvPr/>
        </p:nvPicPr>
        <p:blipFill rotWithShape="1">
          <a:blip r:embed="rId3">
            <a:extLst>
              <a:ext uri="{28A0092B-C50C-407E-A947-70E740481C1C}">
                <a14:useLocalDpi xmlns:a14="http://schemas.microsoft.com/office/drawing/2010/main" val="0"/>
              </a:ext>
            </a:extLst>
          </a:blip>
          <a:srcRect t="1372" r="14309" b="-1"/>
          <a:stretch/>
        </p:blipFill>
        <p:spPr>
          <a:xfrm>
            <a:off x="4220609" y="2362200"/>
            <a:ext cx="4615543" cy="4267200"/>
          </a:xfrm>
          <a:prstGeom prst="rect">
            <a:avLst/>
          </a:prstGeom>
          <a:ln w="28575">
            <a:solidFill>
              <a:schemeClr val="tx1"/>
            </a:solidFill>
          </a:ln>
        </p:spPr>
      </p:pic>
    </p:spTree>
    <p:extLst>
      <p:ext uri="{BB962C8B-B14F-4D97-AF65-F5344CB8AC3E}">
        <p14:creationId xmlns:p14="http://schemas.microsoft.com/office/powerpoint/2010/main" val="199552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19200"/>
            <a:ext cx="8272272" cy="4572000"/>
          </a:xfrm>
        </p:spPr>
        <p:txBody>
          <a:bodyPr/>
          <a:lstStyle/>
          <a:p>
            <a:pPr marL="0" indent="0">
              <a:spcBef>
                <a:spcPts val="0"/>
              </a:spcBef>
              <a:buNone/>
            </a:pPr>
            <a:r>
              <a:rPr lang="en-US" sz="1800" dirty="0">
                <a:latin typeface="Calibri" panose="020F0502020204030204" pitchFamily="34" charset="0"/>
                <a:cs typeface="Calibri" panose="020F0502020204030204" pitchFamily="34" charset="0"/>
              </a:rPr>
              <a:t>Here are boys playing games and activities that keep them safe from schistosomiasis.  These games are not in the water.</a:t>
            </a:r>
          </a:p>
          <a:p>
            <a:pPr>
              <a:spcBef>
                <a:spcPts val="600"/>
              </a:spcBef>
              <a:spcAft>
                <a:spcPts val="600"/>
              </a:spcAft>
            </a:pPr>
            <a:endParaRPr lang="en-US" sz="1800" dirty="0">
              <a:latin typeface="Calibri" panose="020F0502020204030204" pitchFamily="34" charset="0"/>
              <a:cs typeface="Calibri" panose="020F0502020204030204" pitchFamily="34" charset="0"/>
            </a:endParaRPr>
          </a:p>
          <a:p>
            <a:pPr marL="0" indent="0">
              <a:spcBef>
                <a:spcPts val="600"/>
              </a:spcBef>
              <a:spcAft>
                <a:spcPts val="600"/>
              </a:spcAft>
              <a:buNone/>
            </a:pPr>
            <a:r>
              <a:rPr lang="en-US" sz="1800" b="1" dirty="0">
                <a:latin typeface="Calibri" panose="020F0502020204030204" pitchFamily="34" charset="0"/>
                <a:cs typeface="Calibri" panose="020F0502020204030204" pitchFamily="34" charset="0"/>
              </a:rPr>
              <a:t>Questions you can ask</a:t>
            </a:r>
            <a:r>
              <a:rPr lang="en-US" sz="1800" dirty="0">
                <a:latin typeface="Calibri" panose="020F0502020204030204" pitchFamily="34" charset="0"/>
                <a:cs typeface="Calibri" panose="020F0502020204030204" pitchFamily="34" charset="0"/>
              </a:rPr>
              <a:t>:</a:t>
            </a:r>
          </a:p>
          <a:p>
            <a:pPr marL="0" indent="0">
              <a:spcBef>
                <a:spcPts val="600"/>
              </a:spcBef>
              <a:spcAft>
                <a:spcPts val="600"/>
              </a:spcAft>
              <a:buNone/>
            </a:pPr>
            <a:endParaRPr lang="en-US" sz="1800" dirty="0">
              <a:latin typeface="Calibri" panose="020F0502020204030204" pitchFamily="34" charset="0"/>
              <a:cs typeface="Calibri" panose="020F0502020204030204" pitchFamily="34" charset="0"/>
            </a:endParaRPr>
          </a:p>
          <a:p>
            <a:pPr>
              <a:spcBef>
                <a:spcPts val="0"/>
              </a:spcBef>
              <a:buSzPct val="125000"/>
              <a:buFont typeface="Arial" panose="020B0604020202020204" pitchFamily="34" charset="0"/>
              <a:buChar char="•"/>
            </a:pPr>
            <a:r>
              <a:rPr lang="en-US" sz="1800" i="1" dirty="0">
                <a:latin typeface="Calibri" panose="020F0502020204030204" pitchFamily="34" charset="0"/>
                <a:cs typeface="Calibri" panose="020F0502020204030204" pitchFamily="34" charset="0"/>
              </a:rPr>
              <a:t>Have you ever played these games? </a:t>
            </a:r>
          </a:p>
          <a:p>
            <a:pPr>
              <a:spcBef>
                <a:spcPts val="0"/>
              </a:spcBef>
              <a:buSzPct val="125000"/>
              <a:buFont typeface="Arial" panose="020B0604020202020204" pitchFamily="34" charset="0"/>
              <a:buChar char="•"/>
            </a:pPr>
            <a:endParaRPr lang="en-US" sz="1800" i="1" dirty="0">
              <a:latin typeface="Calibri" panose="020F0502020204030204" pitchFamily="34" charset="0"/>
              <a:cs typeface="Calibri" panose="020F0502020204030204" pitchFamily="34" charset="0"/>
            </a:endParaRPr>
          </a:p>
          <a:p>
            <a:pPr>
              <a:spcBef>
                <a:spcPts val="0"/>
              </a:spcBef>
              <a:buSzPct val="125000"/>
              <a:buFont typeface="Arial" panose="020B0604020202020204" pitchFamily="34" charset="0"/>
              <a:buChar char="•"/>
            </a:pPr>
            <a:r>
              <a:rPr lang="en-US" sz="1800" i="1" dirty="0">
                <a:latin typeface="Calibri" panose="020F0502020204030204" pitchFamily="34" charset="0"/>
                <a:cs typeface="Calibri" panose="020F0502020204030204" pitchFamily="34" charset="0"/>
              </a:rPr>
              <a:t>What games do you like to play?</a:t>
            </a:r>
          </a:p>
          <a:p>
            <a:pPr>
              <a:spcBef>
                <a:spcPts val="0"/>
              </a:spcBef>
              <a:buSzPct val="125000"/>
              <a:buFont typeface="Arial" panose="020B0604020202020204" pitchFamily="34" charset="0"/>
              <a:buChar char="•"/>
            </a:pPr>
            <a:endParaRPr lang="en-US" sz="1800" i="1" dirty="0">
              <a:latin typeface="Calibri" panose="020F0502020204030204" pitchFamily="34" charset="0"/>
              <a:cs typeface="Calibri" panose="020F0502020204030204" pitchFamily="34" charset="0"/>
            </a:endParaRPr>
          </a:p>
          <a:p>
            <a:pPr>
              <a:spcBef>
                <a:spcPts val="0"/>
              </a:spcBef>
              <a:buSzPct val="125000"/>
              <a:buFont typeface="Arial" panose="020B0604020202020204" pitchFamily="34" charset="0"/>
              <a:buChar char="•"/>
            </a:pPr>
            <a:r>
              <a:rPr lang="en-US" sz="1800" i="1" dirty="0">
                <a:latin typeface="Calibri" panose="020F0502020204030204" pitchFamily="34" charset="0"/>
                <a:cs typeface="Calibri" panose="020F0502020204030204" pitchFamily="34" charset="0"/>
              </a:rPr>
              <a:t>What are other games and activities boys can play that will </a:t>
            </a:r>
            <a:r>
              <a:rPr lang="en-US" sz="1800" i="1" dirty="0">
                <a:solidFill>
                  <a:schemeClr val="tx1"/>
                </a:solidFill>
                <a:latin typeface="Calibri" panose="020F0502020204030204" pitchFamily="34" charset="0"/>
                <a:cs typeface="Calibri" panose="020F0502020204030204" pitchFamily="34" charset="0"/>
              </a:rPr>
              <a:t>keep them safe from schistosomiasis?</a:t>
            </a:r>
          </a:p>
          <a:p>
            <a:pPr marL="868680" lvl="3" indent="0">
              <a:spcBef>
                <a:spcPts val="0"/>
              </a:spcBef>
              <a:buClr>
                <a:schemeClr val="tx2"/>
              </a:buClr>
              <a:buNone/>
            </a:pPr>
            <a:endParaRPr lang="en-US" sz="1800" dirty="0">
              <a:solidFill>
                <a:schemeClr val="tx1"/>
              </a:solidFill>
              <a:latin typeface="Calibri" panose="020F0502020204030204" pitchFamily="34" charset="0"/>
              <a:cs typeface="Calibri" panose="020F0502020204030204" pitchFamily="34" charset="0"/>
            </a:endParaRPr>
          </a:p>
          <a:p>
            <a:pPr marL="0" indent="0">
              <a:buNone/>
            </a:pPr>
            <a:endParaRPr lang="en-US" dirty="0"/>
          </a:p>
        </p:txBody>
      </p:sp>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K. Safe games and activities for boys</a:t>
            </a:r>
          </a:p>
        </p:txBody>
      </p:sp>
    </p:spTree>
    <p:extLst>
      <p:ext uri="{BB962C8B-B14F-4D97-AF65-F5344CB8AC3E}">
        <p14:creationId xmlns:p14="http://schemas.microsoft.com/office/powerpoint/2010/main" val="2169055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K. Safe games and activities for boys</a:t>
            </a:r>
          </a:p>
        </p:txBody>
      </p:sp>
      <p:pic>
        <p:nvPicPr>
          <p:cNvPr id="3" name="Picture 2" descr="PB26013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09601" y="1752600"/>
            <a:ext cx="3168855" cy="2667000"/>
          </a:xfrm>
          <a:prstGeom prst="rect">
            <a:avLst/>
          </a:prstGeom>
          <a:ln w="25400">
            <a:solidFill>
              <a:schemeClr val="tx1"/>
            </a:solidFill>
          </a:ln>
        </p:spPr>
      </p:pic>
      <p:pic>
        <p:nvPicPr>
          <p:cNvPr id="2" name="Picture 1" descr="IMG_707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3200" y="2514602"/>
            <a:ext cx="2971800" cy="3961769"/>
          </a:xfrm>
          <a:prstGeom prst="rect">
            <a:avLst/>
          </a:prstGeom>
          <a:ln w="25400">
            <a:solidFill>
              <a:schemeClr val="tx1"/>
            </a:solidFill>
          </a:ln>
        </p:spPr>
      </p:pic>
      <p:pic>
        <p:nvPicPr>
          <p:cNvPr id="5" name="Picture 4" descr="IMG_330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1601" y="1981200"/>
            <a:ext cx="3637374" cy="2895600"/>
          </a:xfrm>
          <a:prstGeom prst="rect">
            <a:avLst/>
          </a:prstGeom>
          <a:ln w="25400">
            <a:solidFill>
              <a:schemeClr val="tx1"/>
            </a:solidFill>
          </a:ln>
        </p:spPr>
      </p:pic>
    </p:spTree>
    <p:extLst>
      <p:ext uri="{BB962C8B-B14F-4D97-AF65-F5344CB8AC3E}">
        <p14:creationId xmlns:p14="http://schemas.microsoft.com/office/powerpoint/2010/main" val="4029560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95400"/>
            <a:ext cx="8196072" cy="4568952"/>
          </a:xfrm>
        </p:spPr>
        <p:txBody>
          <a:bodyPr>
            <a:normAutofit/>
          </a:bodyPr>
          <a:lstStyle/>
          <a:p>
            <a:pPr marL="0" indent="0">
              <a:spcBef>
                <a:spcPts val="0"/>
              </a:spcBef>
              <a:buNone/>
            </a:pPr>
            <a:r>
              <a:rPr lang="en-US" sz="1800" dirty="0">
                <a:latin typeface="Calibri" panose="020F0502020204030204" pitchFamily="34" charset="0"/>
                <a:cs typeface="Calibri" panose="020F0502020204030204" pitchFamily="34" charset="0"/>
              </a:rPr>
              <a:t>Here are girls playing games and activities that keep them safe from schistosomiasis.  These games are not in the water.</a:t>
            </a:r>
          </a:p>
          <a:p>
            <a:pPr>
              <a:spcBef>
                <a:spcPts val="0"/>
              </a:spcBef>
            </a:pPr>
            <a:endParaRPr lang="en-US" sz="1800" dirty="0">
              <a:latin typeface="Calibri" panose="020F0502020204030204" pitchFamily="34" charset="0"/>
              <a:cs typeface="Calibri" panose="020F0502020204030204" pitchFamily="34" charset="0"/>
            </a:endParaRPr>
          </a:p>
          <a:p>
            <a:pPr marL="0" indent="0">
              <a:spcBef>
                <a:spcPts val="600"/>
              </a:spcBef>
              <a:spcAft>
                <a:spcPts val="600"/>
              </a:spcAft>
              <a:buNone/>
            </a:pPr>
            <a:r>
              <a:rPr lang="en-US" sz="1800" b="1" dirty="0">
                <a:latin typeface="Calibri" panose="020F0502020204030204" pitchFamily="34" charset="0"/>
                <a:cs typeface="Calibri" panose="020F0502020204030204" pitchFamily="34" charset="0"/>
              </a:rPr>
              <a:t>Questions you can ask</a:t>
            </a:r>
            <a:r>
              <a:rPr lang="en-US" sz="1800" dirty="0">
                <a:latin typeface="Calibri" panose="020F0502020204030204" pitchFamily="34" charset="0"/>
                <a:cs typeface="Calibri" panose="020F0502020204030204" pitchFamily="34" charset="0"/>
              </a:rPr>
              <a:t>:</a:t>
            </a:r>
          </a:p>
          <a:p>
            <a:pPr marL="0" indent="0">
              <a:spcBef>
                <a:spcPts val="600"/>
              </a:spcBef>
              <a:spcAft>
                <a:spcPts val="600"/>
              </a:spcAft>
              <a:buNone/>
            </a:pPr>
            <a:endParaRPr lang="en-US" sz="1800"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Have you ever played these games? </a:t>
            </a:r>
          </a:p>
          <a:p>
            <a:pPr>
              <a:spcBef>
                <a:spcPts val="0"/>
              </a:spcBef>
            </a:pPr>
            <a:endParaRPr lang="en-US" sz="1800" i="1"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What games do you like to play?</a:t>
            </a:r>
          </a:p>
          <a:p>
            <a:pPr>
              <a:spcBef>
                <a:spcPts val="0"/>
              </a:spcBef>
            </a:pPr>
            <a:endParaRPr lang="en-US" sz="1800" i="1"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What are other games and activities girls can play that will keep them safe from schistosomiasis?</a:t>
            </a:r>
          </a:p>
          <a:p>
            <a:pPr marL="0" indent="0">
              <a:buNone/>
            </a:pPr>
            <a:endParaRPr lang="en-US" dirty="0"/>
          </a:p>
        </p:txBody>
      </p:sp>
      <p:sp>
        <p:nvSpPr>
          <p:cNvPr id="4" name="Title 1"/>
          <p:cNvSpPr>
            <a:spLocks noGrp="1"/>
          </p:cNvSpPr>
          <p:nvPr>
            <p:ph type="title"/>
          </p:nvPr>
        </p:nvSpPr>
        <p:spPr>
          <a:solidFill>
            <a:srgbClr val="10253F"/>
          </a:solidFill>
        </p:spPr>
        <p:txBody>
          <a:bodyPr>
            <a:noAutofit/>
          </a:bodyPr>
          <a:lstStyle/>
          <a:p>
            <a:br>
              <a:rPr lang="en-US" sz="3200" b="1" dirty="0">
                <a:solidFill>
                  <a:schemeClr val="bg1"/>
                </a:solidFill>
                <a:latin typeface="Calibri" panose="020F0502020204030204" pitchFamily="34" charset="0"/>
                <a:cs typeface="Calibri" panose="020F0502020204030204" pitchFamily="34" charset="0"/>
              </a:rPr>
            </a:br>
            <a:r>
              <a:rPr lang="en-US" sz="3200" dirty="0">
                <a:solidFill>
                  <a:schemeClr val="bg1"/>
                </a:solidFill>
                <a:latin typeface="Calibri" panose="020F0502020204030204" pitchFamily="34" charset="0"/>
                <a:cs typeface="Calibri" panose="020F0502020204030204" pitchFamily="34" charset="0"/>
              </a:rPr>
              <a:t>L. Safe games and activities for girls</a:t>
            </a:r>
          </a:p>
        </p:txBody>
      </p:sp>
    </p:spTree>
    <p:extLst>
      <p:ext uri="{BB962C8B-B14F-4D97-AF65-F5344CB8AC3E}">
        <p14:creationId xmlns:p14="http://schemas.microsoft.com/office/powerpoint/2010/main" val="409562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L. Safe games and activities for girls</a:t>
            </a:r>
          </a:p>
        </p:txBody>
      </p:sp>
      <p:pic>
        <p:nvPicPr>
          <p:cNvPr id="2" name="Picture 1" descr="IMG_714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752" y="1143000"/>
            <a:ext cx="3657600" cy="2750118"/>
          </a:xfrm>
          <a:prstGeom prst="rect">
            <a:avLst/>
          </a:prstGeom>
          <a:ln w="25400">
            <a:solidFill>
              <a:schemeClr val="tx1"/>
            </a:solidFill>
          </a:ln>
        </p:spPr>
      </p:pic>
      <p:pic>
        <p:nvPicPr>
          <p:cNvPr id="5" name="Picture 4" descr="IMG_761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6774" y="1173040"/>
            <a:ext cx="3029378" cy="4038600"/>
          </a:xfrm>
          <a:prstGeom prst="rect">
            <a:avLst/>
          </a:prstGeom>
          <a:ln w="25400">
            <a:solidFill>
              <a:schemeClr val="tx1"/>
            </a:solidFill>
          </a:ln>
        </p:spPr>
      </p:pic>
      <p:pic>
        <p:nvPicPr>
          <p:cNvPr id="3" name="Picture 2" descr="PB24011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752" y="3906113"/>
            <a:ext cx="3666824" cy="2750118"/>
          </a:xfrm>
          <a:prstGeom prst="rect">
            <a:avLst/>
          </a:prstGeom>
          <a:ln w="25400">
            <a:solidFill>
              <a:schemeClr val="tx1"/>
            </a:solidFill>
          </a:ln>
        </p:spPr>
      </p:pic>
      <p:pic>
        <p:nvPicPr>
          <p:cNvPr id="7" name="Picture 6" descr="A group of people on a beach&#10;&#10;Description automatically generated">
            <a:extLst>
              <a:ext uri="{FF2B5EF4-FFF2-40B4-BE49-F238E27FC236}">
                <a16:creationId xmlns:a16="http://schemas.microsoft.com/office/drawing/2014/main" id="{8F4D7C82-44FA-4D0D-A3B5-1C200D1B027B}"/>
              </a:ext>
            </a:extLst>
          </p:cNvPr>
          <p:cNvPicPr>
            <a:picLocks noChangeAspect="1"/>
          </p:cNvPicPr>
          <p:nvPr/>
        </p:nvPicPr>
        <p:blipFill rotWithShape="1">
          <a:blip r:embed="rId5">
            <a:extLst>
              <a:ext uri="{28A0092B-C50C-407E-A947-70E740481C1C}">
                <a14:useLocalDpi xmlns:a14="http://schemas.microsoft.com/office/drawing/2010/main" val="0"/>
              </a:ext>
            </a:extLst>
          </a:blip>
          <a:srcRect l="5245" r="8041"/>
          <a:stretch/>
        </p:blipFill>
        <p:spPr>
          <a:xfrm>
            <a:off x="3191957" y="1594007"/>
            <a:ext cx="3127042" cy="4909118"/>
          </a:xfrm>
          <a:prstGeom prst="rect">
            <a:avLst/>
          </a:prstGeom>
          <a:ln w="28575">
            <a:solidFill>
              <a:schemeClr val="tx1"/>
            </a:solidFill>
          </a:ln>
        </p:spPr>
      </p:pic>
    </p:spTree>
    <p:extLst>
      <p:ext uri="{BB962C8B-B14F-4D97-AF65-F5344CB8AC3E}">
        <p14:creationId xmlns:p14="http://schemas.microsoft.com/office/powerpoint/2010/main" val="1663217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01752" y="228600"/>
            <a:ext cx="8232648" cy="758952"/>
          </a:xfrm>
          <a:solidFill>
            <a:srgbClr val="10253F"/>
          </a:solidFill>
        </p:spPr>
        <p:txBody>
          <a:bodyPr>
            <a:noAutofit/>
          </a:bodyPr>
          <a:lstStyle/>
          <a:p>
            <a:r>
              <a:rPr lang="en-US" sz="3200" dirty="0">
                <a:solidFill>
                  <a:srgbClr val="FFFFFF"/>
                </a:solidFill>
                <a:latin typeface="Calibri" panose="020F0502020204030204" pitchFamily="34" charset="0"/>
                <a:cs typeface="Calibri" panose="020F0502020204030204" pitchFamily="34" charset="0"/>
              </a:rPr>
              <a:t>M. Keeping safe from schistosomiasis     </a:t>
            </a:r>
            <a:endParaRPr lang="en-US" sz="3200" dirty="0">
              <a:solidFill>
                <a:srgbClr val="FFFFFF"/>
              </a:solidFill>
            </a:endParaRPr>
          </a:p>
        </p:txBody>
      </p:sp>
      <p:sp>
        <p:nvSpPr>
          <p:cNvPr id="5" name="Content Placeholder 4"/>
          <p:cNvSpPr>
            <a:spLocks noGrp="1"/>
          </p:cNvSpPr>
          <p:nvPr>
            <p:ph sz="quarter" idx="1"/>
          </p:nvPr>
        </p:nvSpPr>
        <p:spPr>
          <a:xfrm>
            <a:off x="685800" y="1295400"/>
            <a:ext cx="7239000" cy="4572000"/>
          </a:xfrm>
        </p:spPr>
        <p:txBody>
          <a:bodyPr>
            <a:normAutofit/>
          </a:bodyPr>
          <a:lstStyle/>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800" b="1" dirty="0">
              <a:solidFill>
                <a:srgbClr val="000000"/>
              </a:solidFill>
              <a:latin typeface="Calibri" panose="020F0502020204030204" pitchFamily="34" charset="0"/>
              <a:cs typeface="Calibri" panose="020F0502020204030204" pitchFamily="34" charset="0"/>
            </a:endParaRPr>
          </a:p>
          <a:p>
            <a:pPr>
              <a:spcBef>
                <a:spcPts val="0"/>
              </a:spcBef>
            </a:pPr>
            <a:r>
              <a:rPr lang="en-US" sz="1800" i="1" dirty="0">
                <a:solidFill>
                  <a:srgbClr val="000000"/>
                </a:solidFill>
                <a:latin typeface="Calibri" panose="020F0502020204030204" pitchFamily="34" charset="0"/>
                <a:cs typeface="Calibri" panose="020F0502020204030204" pitchFamily="34" charset="0"/>
              </a:rPr>
              <a:t>You see a friend playing in the stream.  What could you tell  them about </a:t>
            </a:r>
            <a:r>
              <a:rPr lang="en-US" sz="1800" i="1" dirty="0">
                <a:solidFill>
                  <a:schemeClr val="tx1"/>
                </a:solidFill>
                <a:latin typeface="Calibri" panose="020F0502020204030204" pitchFamily="34" charset="0"/>
                <a:cs typeface="Calibri" panose="020F0502020204030204" pitchFamily="34" charset="0"/>
              </a:rPr>
              <a:t>schistosomiasis</a:t>
            </a:r>
            <a:r>
              <a:rPr lang="en-US" sz="1800" i="1" dirty="0">
                <a:latin typeface="Calibri" panose="020F0502020204030204" pitchFamily="34" charset="0"/>
                <a:cs typeface="Calibri" panose="020F0502020204030204" pitchFamily="34" charset="0"/>
              </a:rPr>
              <a:t>? </a:t>
            </a:r>
          </a:p>
          <a:p>
            <a:pPr>
              <a:spcBef>
                <a:spcPts val="0"/>
              </a:spcBef>
            </a:pPr>
            <a:endParaRPr lang="en-US" sz="1800" i="1"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You now have learned a great deal about schistosomiasis.  </a:t>
            </a:r>
            <a:r>
              <a:rPr lang="en-US" sz="1800" i="1" dirty="0">
                <a:solidFill>
                  <a:schemeClr val="tx1"/>
                </a:solidFill>
                <a:latin typeface="Calibri" panose="020F0502020204030204" pitchFamily="34" charset="0"/>
                <a:cs typeface="Calibri" panose="020F0502020204030204" pitchFamily="34" charset="0"/>
              </a:rPr>
              <a:t>What could you tell a friend about the blood fluke?</a:t>
            </a:r>
          </a:p>
          <a:p>
            <a:pPr marL="0" indent="0">
              <a:spcBef>
                <a:spcPts val="0"/>
              </a:spcBef>
              <a:buNone/>
            </a:pPr>
            <a:r>
              <a:rPr lang="en-US" sz="1800" i="1" dirty="0">
                <a:latin typeface="Calibri" panose="020F0502020204030204" pitchFamily="34" charset="0"/>
                <a:cs typeface="Calibri" panose="020F0502020204030204" pitchFamily="34" charset="0"/>
              </a:rPr>
              <a:t> </a:t>
            </a:r>
          </a:p>
          <a:p>
            <a:pPr>
              <a:spcBef>
                <a:spcPts val="0"/>
              </a:spcBef>
            </a:pPr>
            <a:r>
              <a:rPr lang="en-US" sz="1800" i="1" dirty="0">
                <a:latin typeface="Calibri" panose="020F0502020204030204" pitchFamily="34" charset="0"/>
                <a:cs typeface="Calibri" panose="020F0502020204030204" pitchFamily="34" charset="0"/>
              </a:rPr>
              <a:t>What could you teach a friend about the schistosomiasis snail? </a:t>
            </a:r>
            <a:endParaRPr lang="en-US" sz="1800" i="1" dirty="0">
              <a:solidFill>
                <a:schemeClr val="tx2"/>
              </a:solidFill>
              <a:latin typeface="Calibri" panose="020F0502020204030204" pitchFamily="34" charset="0"/>
              <a:cs typeface="Calibri" panose="020F0502020204030204" pitchFamily="34" charset="0"/>
            </a:endParaRPr>
          </a:p>
          <a:p>
            <a:pPr marL="0" indent="0">
              <a:spcBef>
                <a:spcPts val="0"/>
              </a:spcBef>
              <a:buNone/>
            </a:pPr>
            <a:endParaRPr lang="en-US" sz="1800" i="1" dirty="0">
              <a:solidFill>
                <a:schemeClr val="tx2"/>
              </a:solidFill>
              <a:latin typeface="Calibri" panose="020F0502020204030204" pitchFamily="34" charset="0"/>
              <a:cs typeface="Calibri" panose="020F0502020204030204" pitchFamily="34" charset="0"/>
            </a:endParaRPr>
          </a:p>
          <a:p>
            <a:pPr marL="0" indent="0">
              <a:spcBef>
                <a:spcPts val="0"/>
              </a:spcBef>
              <a:buNone/>
            </a:pPr>
            <a:r>
              <a:rPr lang="en-US" sz="1800" b="1" dirty="0">
                <a:solidFill>
                  <a:schemeClr val="tx1"/>
                </a:solidFill>
                <a:latin typeface="Calibri" panose="020F0502020204030204" pitchFamily="34" charset="0"/>
                <a:cs typeface="Calibri" panose="020F0502020204030204" pitchFamily="34" charset="0"/>
              </a:rPr>
              <a:t>You can also ask students to do role-plays to show how they would teach a friend about schistosomiasis. </a:t>
            </a:r>
            <a:endParaRPr lang="en-US" sz="1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9975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r>
              <a:rPr lang="en-US" sz="3200" dirty="0">
                <a:solidFill>
                  <a:srgbClr val="FFFFFF"/>
                </a:solidFill>
                <a:latin typeface="Calibri" panose="020F0502020204030204" pitchFamily="34" charset="0"/>
                <a:cs typeface="Calibri" panose="020F0502020204030204" pitchFamily="34" charset="0"/>
              </a:rPr>
              <a:t>M. Keeping safe from schistosomiasis</a:t>
            </a:r>
          </a:p>
        </p:txBody>
      </p:sp>
      <p:grpSp>
        <p:nvGrpSpPr>
          <p:cNvPr id="3" name="Group 3"/>
          <p:cNvGrpSpPr>
            <a:grpSpLocks/>
          </p:cNvGrpSpPr>
          <p:nvPr/>
        </p:nvGrpSpPr>
        <p:grpSpPr bwMode="auto">
          <a:xfrm>
            <a:off x="685801" y="1828800"/>
            <a:ext cx="3349625" cy="3048000"/>
            <a:chOff x="2040" y="-67"/>
            <a:chExt cx="12235" cy="11150"/>
          </a:xfrm>
        </p:grpSpPr>
        <p:pic>
          <p:nvPicPr>
            <p:cNvPr id="5" name="Picture 1" descr="PC050096.JPG"/>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51" y="1431"/>
              <a:ext cx="10157" cy="8995"/>
            </a:xfrm>
            <a:prstGeom prst="rect">
              <a:avLst/>
            </a:prstGeom>
            <a:noFill/>
          </p:spPr>
        </p:pic>
        <p:sp>
          <p:nvSpPr>
            <p:cNvPr id="6" name="AutoShape 5"/>
            <p:cNvSpPr>
              <a:spLocks noChangeArrowheads="1"/>
            </p:cNvSpPr>
            <p:nvPr/>
          </p:nvSpPr>
          <p:spPr bwMode="auto">
            <a:xfrm>
              <a:off x="2040" y="-67"/>
              <a:ext cx="12235" cy="11150"/>
            </a:xfrm>
            <a:custGeom>
              <a:avLst/>
              <a:gdLst>
                <a:gd name="G0" fmla="+- 2384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33" y="15849"/>
                  </a:moveTo>
                  <a:cubicBezTo>
                    <a:pt x="18625" y="14392"/>
                    <a:pt x="19216" y="12620"/>
                    <a:pt x="19216" y="10800"/>
                  </a:cubicBezTo>
                  <a:cubicBezTo>
                    <a:pt x="19216" y="6151"/>
                    <a:pt x="15448" y="2384"/>
                    <a:pt x="10800" y="2384"/>
                  </a:cubicBezTo>
                  <a:cubicBezTo>
                    <a:pt x="8979" y="2383"/>
                    <a:pt x="7207" y="2974"/>
                    <a:pt x="5750" y="4066"/>
                  </a:cubicBezTo>
                  <a:close/>
                  <a:moveTo>
                    <a:pt x="4066" y="5750"/>
                  </a:moveTo>
                  <a:cubicBezTo>
                    <a:pt x="2974" y="7207"/>
                    <a:pt x="2383" y="8979"/>
                    <a:pt x="2383" y="10799"/>
                  </a:cubicBezTo>
                  <a:cubicBezTo>
                    <a:pt x="2384" y="15448"/>
                    <a:pt x="6151" y="19216"/>
                    <a:pt x="10800" y="19216"/>
                  </a:cubicBezTo>
                  <a:cubicBezTo>
                    <a:pt x="12620" y="19216"/>
                    <a:pt x="14392" y="18625"/>
                    <a:pt x="15849" y="17533"/>
                  </a:cubicBezTo>
                  <a:close/>
                </a:path>
              </a:pathLst>
            </a:custGeom>
            <a:solidFill>
              <a:srgbClr val="FF0000"/>
            </a:solidFill>
            <a:ln w="6350">
              <a:solidFill>
                <a:srgbClr val="FF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dirty="0"/>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6883" y="3048002"/>
            <a:ext cx="3146417" cy="320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802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524000"/>
            <a:ext cx="8153400" cy="4343400"/>
          </a:xfrm>
        </p:spPr>
        <p:txBody>
          <a:bodyPr>
            <a:normAutofit/>
          </a:bodyPr>
          <a:lstStyle/>
          <a:p>
            <a:pPr>
              <a:lnSpc>
                <a:spcPct val="120000"/>
              </a:lnSpc>
              <a:spcBef>
                <a:spcPts val="0"/>
              </a:spcBef>
              <a:spcAft>
                <a:spcPts val="500"/>
              </a:spcAft>
            </a:pPr>
            <a:r>
              <a:rPr lang="en-US" sz="1800" dirty="0">
                <a:latin typeface="Calibri" panose="020F0502020204030204" pitchFamily="34" charset="0"/>
                <a:cs typeface="Calibri" panose="020F0502020204030204" pitchFamily="34" charset="0"/>
              </a:rPr>
              <a:t>Community members can work together to help students and people in the community change behaviours. </a:t>
            </a:r>
          </a:p>
          <a:p>
            <a:pPr>
              <a:lnSpc>
                <a:spcPct val="120000"/>
              </a:lnSpc>
              <a:spcBef>
                <a:spcPts val="0"/>
              </a:spcBef>
              <a:spcAft>
                <a:spcPts val="500"/>
              </a:spcAft>
            </a:pPr>
            <a:endParaRPr lang="en-US" sz="1800" dirty="0">
              <a:latin typeface="Calibri" panose="020F0502020204030204" pitchFamily="34" charset="0"/>
              <a:cs typeface="Calibri" panose="020F0502020204030204" pitchFamily="34" charset="0"/>
            </a:endParaRPr>
          </a:p>
          <a:p>
            <a:pPr>
              <a:lnSpc>
                <a:spcPct val="120000"/>
              </a:lnSpc>
              <a:spcBef>
                <a:spcPts val="0"/>
              </a:spcBef>
              <a:spcAft>
                <a:spcPts val="500"/>
              </a:spcAft>
            </a:pPr>
            <a:r>
              <a:rPr lang="en-US" sz="1800" dirty="0">
                <a:latin typeface="Calibri" panose="020F0502020204030204" pitchFamily="34" charset="0"/>
                <a:cs typeface="Calibri" panose="020F0502020204030204" pitchFamily="34" charset="0"/>
              </a:rPr>
              <a:t>The picture on the left shows a latrine. We do not want people to poo outdoors. By providing latrines, a community can help change the behavior of children, and of all the people in the community.</a:t>
            </a:r>
          </a:p>
          <a:p>
            <a:pPr marL="0" indent="0">
              <a:lnSpc>
                <a:spcPct val="120000"/>
              </a:lnSpc>
              <a:spcBef>
                <a:spcPts val="0"/>
              </a:spcBef>
              <a:spcAft>
                <a:spcPts val="500"/>
              </a:spcAft>
              <a:buNone/>
            </a:pPr>
            <a:endParaRPr lang="en-US" sz="1800" dirty="0">
              <a:latin typeface="Calibri" panose="020F0502020204030204" pitchFamily="34" charset="0"/>
              <a:cs typeface="Calibri" panose="020F0502020204030204" pitchFamily="34" charset="0"/>
            </a:endParaRPr>
          </a:p>
          <a:p>
            <a:pPr>
              <a:lnSpc>
                <a:spcPct val="120000"/>
              </a:lnSpc>
              <a:spcBef>
                <a:spcPts val="0"/>
              </a:spcBef>
              <a:spcAft>
                <a:spcPts val="500"/>
              </a:spcAft>
            </a:pPr>
            <a:r>
              <a:rPr lang="en-US" sz="1800" dirty="0">
                <a:latin typeface="Calibri" panose="020F0502020204030204" pitchFamily="34" charset="0"/>
                <a:cs typeface="Calibri" panose="020F0502020204030204" pitchFamily="34" charset="0"/>
              </a:rPr>
              <a:t>The picture on the right shows a laundry washing platform. People can sit on the edge of the platform and wash their clothes instead of washing them in the stream. This keeps them from getting infected with schistosomiasis. </a:t>
            </a:r>
          </a:p>
          <a:p>
            <a:pPr>
              <a:lnSpc>
                <a:spcPct val="120000"/>
              </a:lnSpc>
              <a:spcBef>
                <a:spcPts val="0"/>
              </a:spcBef>
              <a:spcAft>
                <a:spcPts val="500"/>
              </a:spcAft>
            </a:pPr>
            <a:endParaRPr lang="en-US" sz="1800" dirty="0">
              <a:latin typeface="Calibri" panose="020F0502020204030204" pitchFamily="34" charset="0"/>
              <a:cs typeface="Calibri" panose="020F0502020204030204" pitchFamily="34" charset="0"/>
            </a:endParaRPr>
          </a:p>
          <a:p>
            <a:pPr>
              <a:lnSpc>
                <a:spcPct val="90000"/>
              </a:lnSpc>
            </a:pPr>
            <a:endParaRPr lang="en-US" dirty="0"/>
          </a:p>
        </p:txBody>
      </p:sp>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N. Community interventions</a:t>
            </a:r>
          </a:p>
        </p:txBody>
      </p:sp>
    </p:spTree>
    <p:extLst>
      <p:ext uri="{BB962C8B-B14F-4D97-AF65-F5344CB8AC3E}">
        <p14:creationId xmlns:p14="http://schemas.microsoft.com/office/powerpoint/2010/main" val="151902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pPr algn="ctr">
              <a:spcBef>
                <a:spcPts val="0"/>
              </a:spcBef>
            </a:pPr>
            <a:r>
              <a:rPr lang="en-US" sz="2400" dirty="0">
                <a:latin typeface="Calibri" panose="020F0502020204030204" pitchFamily="34" charset="0"/>
                <a:cs typeface="Calibri" panose="020F0502020204030204" pitchFamily="34" charset="0"/>
              </a:rPr>
              <a:t>Community </a:t>
            </a:r>
          </a:p>
          <a:p>
            <a:pPr algn="ctr">
              <a:spcBef>
                <a:spcPts val="0"/>
              </a:spcBef>
            </a:pPr>
            <a:r>
              <a:rPr lang="en-US" sz="2400" dirty="0">
                <a:latin typeface="Calibri" panose="020F0502020204030204" pitchFamily="34" charset="0"/>
                <a:cs typeface="Calibri" panose="020F0502020204030204" pitchFamily="34" charset="0"/>
              </a:rPr>
              <a:t>latrines</a:t>
            </a:r>
          </a:p>
        </p:txBody>
      </p:sp>
      <p:sp>
        <p:nvSpPr>
          <p:cNvPr id="3" name="Text Placeholder 2"/>
          <p:cNvSpPr>
            <a:spLocks noGrp="1"/>
          </p:cNvSpPr>
          <p:nvPr>
            <p:ph type="body" sz="half" idx="3"/>
          </p:nvPr>
        </p:nvSpPr>
        <p:spPr/>
        <p:txBody>
          <a:bodyPr/>
          <a:lstStyle/>
          <a:p>
            <a:pPr algn="ctr"/>
            <a:r>
              <a:rPr lang="en-US" sz="2400" dirty="0">
                <a:latin typeface="Calibri" panose="020F0502020204030204" pitchFamily="34" charset="0"/>
                <a:cs typeface="Calibri" panose="020F0502020204030204" pitchFamily="34" charset="0"/>
              </a:rPr>
              <a:t>Community Laundry Platforms </a:t>
            </a:r>
          </a:p>
        </p:txBody>
      </p:sp>
      <p:sp>
        <p:nvSpPr>
          <p:cNvPr id="9" name="Content Placeholder 8"/>
          <p:cNvSpPr>
            <a:spLocks noGrp="1"/>
          </p:cNvSpPr>
          <p:nvPr>
            <p:ph sz="quarter" idx="2"/>
          </p:nvPr>
        </p:nvSpPr>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alibri" panose="020F0502020204030204" pitchFamily="34" charset="0"/>
                <a:cs typeface="Calibri" panose="020F0502020204030204" pitchFamily="34" charset="0"/>
              </a:rPr>
              <a:t>Pooing in latrines instead of outdoors to prevent transmission of schistosomiasis.</a:t>
            </a:r>
          </a:p>
          <a:p>
            <a:endParaRPr lang="en-US" dirty="0"/>
          </a:p>
        </p:txBody>
      </p:sp>
      <p:sp>
        <p:nvSpPr>
          <p:cNvPr id="5" name="Content Placeholder 4"/>
          <p:cNvSpPr>
            <a:spLocks noGrp="1"/>
          </p:cNvSpPr>
          <p:nvPr>
            <p:ph sz="quarter" idx="4"/>
          </p:nvPr>
        </p:nvSpPr>
        <p:spPr>
          <a:xfrm>
            <a:off x="4800600" y="2471385"/>
            <a:ext cx="4191000" cy="3548417"/>
          </a:xfrm>
        </p:spPr>
        <p:txBody>
          <a:bodyPr>
            <a:normAutofit fontScale="77500" lnSpcReduction="20000"/>
          </a:bodyPr>
          <a:lstStyle/>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endParaRPr lang="en-US" sz="2300" dirty="0"/>
          </a:p>
          <a:p>
            <a:r>
              <a:rPr lang="en-US" dirty="0">
                <a:latin typeface="Calibri" panose="020F0502020204030204" pitchFamily="34" charset="0"/>
                <a:cs typeface="Calibri" panose="020F0502020204030204" pitchFamily="34" charset="0"/>
              </a:rPr>
              <a:t>Washing clothes on laundry platforms instead of washing in infected streams or ponds.</a:t>
            </a:r>
          </a:p>
        </p:txBody>
      </p:sp>
      <p:sp>
        <p:nvSpPr>
          <p:cNvPr id="4" name="Title 1"/>
          <p:cNvSpPr>
            <a:spLocks noGrp="1"/>
          </p:cNvSpPr>
          <p:nvPr>
            <p:ph type="title"/>
          </p:nvPr>
        </p:nvSpPr>
        <p:spPr>
          <a:xfrm>
            <a:off x="301752" y="152400"/>
            <a:ext cx="8534400" cy="8351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N. Community interventions</a:t>
            </a:r>
          </a:p>
        </p:txBody>
      </p:sp>
      <p:pic>
        <p:nvPicPr>
          <p:cNvPr id="2" name="Picture 1" descr="IMG_25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1" y="2438400"/>
            <a:ext cx="3149600" cy="2362200"/>
          </a:xfrm>
          <a:prstGeom prst="rect">
            <a:avLst/>
          </a:prstGeom>
          <a:ln w="25400" cmpd="sng">
            <a:solidFill>
              <a:schemeClr val="tx1"/>
            </a:solidFill>
          </a:ln>
        </p:spPr>
      </p:pic>
      <p:pic>
        <p:nvPicPr>
          <p:cNvPr id="6" name="Picture 5" descr="DSCN539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7800" y="2438400"/>
            <a:ext cx="3098800" cy="2324100"/>
          </a:xfrm>
          <a:prstGeom prst="rect">
            <a:avLst/>
          </a:prstGeom>
          <a:ln w="25400">
            <a:solidFill>
              <a:schemeClr val="tx1"/>
            </a:solidFill>
          </a:ln>
        </p:spPr>
      </p:pic>
    </p:spTree>
    <p:extLst>
      <p:ext uri="{BB962C8B-B14F-4D97-AF65-F5344CB8AC3E}">
        <p14:creationId xmlns:p14="http://schemas.microsoft.com/office/powerpoint/2010/main" val="365041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extBox 1"/>
          <p:cNvSpPr txBox="1"/>
          <p:nvPr/>
        </p:nvSpPr>
        <p:spPr>
          <a:xfrm>
            <a:off x="166169" y="4656972"/>
            <a:ext cx="4495800"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Anyone can get </a:t>
            </a:r>
          </a:p>
          <a:p>
            <a:r>
              <a:rPr lang="en-US" sz="2400" b="1" dirty="0">
                <a:latin typeface="Calibri" panose="020F0502020204030204" pitchFamily="34" charset="0"/>
                <a:cs typeface="Calibri" panose="020F0502020204030204" pitchFamily="34" charset="0"/>
              </a:rPr>
              <a:t>schistosomiasis!</a:t>
            </a:r>
          </a:p>
        </p:txBody>
      </p:sp>
      <p:sp>
        <p:nvSpPr>
          <p:cNvPr id="12" name="Title 4">
            <a:extLst>
              <a:ext uri="{FF2B5EF4-FFF2-40B4-BE49-F238E27FC236}">
                <a16:creationId xmlns:a16="http://schemas.microsoft.com/office/drawing/2014/main" id="{5C9EF8E3-2271-4F53-9B6F-49A13F753565}"/>
              </a:ext>
            </a:extLst>
          </p:cNvPr>
          <p:cNvSpPr>
            <a:spLocks noGrp="1"/>
          </p:cNvSpPr>
          <p:nvPr>
            <p:ph type="title"/>
          </p:nvPr>
        </p:nvSpPr>
        <p:spPr>
          <a:xfrm>
            <a:off x="228600" y="304800"/>
            <a:ext cx="8534400" cy="758952"/>
          </a:xfrm>
        </p:spPr>
        <p:txBody>
          <a:bodyPr>
            <a:normAutofit/>
          </a:bodyPr>
          <a:lstStyle/>
          <a:p>
            <a:r>
              <a:rPr lang="en-US" sz="3200" dirty="0">
                <a:solidFill>
                  <a:schemeClr val="bg1"/>
                </a:solidFill>
                <a:latin typeface="Calibri" panose="020F0502020204030204" pitchFamily="34" charset="0"/>
                <a:cs typeface="Calibri" panose="020F0502020204030204" pitchFamily="34" charset="0"/>
              </a:rPr>
              <a:t>A. What is intestinal schistosomiasis?</a:t>
            </a:r>
          </a:p>
        </p:txBody>
      </p:sp>
      <p:pic>
        <p:nvPicPr>
          <p:cNvPr id="14" name="Picture 13" descr="A picture containing dirty, covered, snow, white&#10;&#10;Description automatically generated">
            <a:extLst>
              <a:ext uri="{FF2B5EF4-FFF2-40B4-BE49-F238E27FC236}">
                <a16:creationId xmlns:a16="http://schemas.microsoft.com/office/drawing/2014/main" id="{AC6A43F7-F188-4B39-AE43-CB99B2420E20}"/>
              </a:ext>
            </a:extLst>
          </p:cNvPr>
          <p:cNvPicPr>
            <a:picLocks noChangeAspect="1"/>
          </p:cNvPicPr>
          <p:nvPr/>
        </p:nvPicPr>
        <p:blipFill rotWithShape="1">
          <a:blip r:embed="rId3">
            <a:extLst>
              <a:ext uri="{28A0092B-C50C-407E-A947-70E740481C1C}">
                <a14:useLocalDpi xmlns:a14="http://schemas.microsoft.com/office/drawing/2010/main" val="0"/>
              </a:ext>
            </a:extLst>
          </a:blip>
          <a:srcRect l="27485" t="6718" r="20644" b="47283"/>
          <a:stretch/>
        </p:blipFill>
        <p:spPr>
          <a:xfrm>
            <a:off x="1464438" y="1801064"/>
            <a:ext cx="2305072" cy="1945449"/>
          </a:xfrm>
          <a:prstGeom prst="rect">
            <a:avLst/>
          </a:prstGeom>
          <a:ln w="19050">
            <a:solidFill>
              <a:schemeClr val="tx1"/>
            </a:solidFill>
          </a:ln>
        </p:spPr>
      </p:pic>
      <p:pic>
        <p:nvPicPr>
          <p:cNvPr id="22" name="Picture 21" descr="A group of people in the water&#10;&#10;Description automatically generated">
            <a:extLst>
              <a:ext uri="{FF2B5EF4-FFF2-40B4-BE49-F238E27FC236}">
                <a16:creationId xmlns:a16="http://schemas.microsoft.com/office/drawing/2014/main" id="{AAFA71D8-1466-4626-B560-F5AD68F36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362827"/>
            <a:ext cx="2529481" cy="2625842"/>
          </a:xfrm>
          <a:prstGeom prst="rect">
            <a:avLst/>
          </a:prstGeom>
          <a:ln w="19050">
            <a:solidFill>
              <a:schemeClr val="tx1"/>
            </a:solidFill>
          </a:ln>
        </p:spPr>
      </p:pic>
      <p:pic>
        <p:nvPicPr>
          <p:cNvPr id="10" name="Picture 9" descr="A picture containing container, glass, food, table&#10;&#10;Description automatically generated">
            <a:extLst>
              <a:ext uri="{FF2B5EF4-FFF2-40B4-BE49-F238E27FC236}">
                <a16:creationId xmlns:a16="http://schemas.microsoft.com/office/drawing/2014/main" id="{A5CFF80D-A70A-441C-B604-367C0D5C1FFE}"/>
              </a:ext>
            </a:extLst>
          </p:cNvPr>
          <p:cNvPicPr>
            <a:picLocks noChangeAspect="1"/>
          </p:cNvPicPr>
          <p:nvPr/>
        </p:nvPicPr>
        <p:blipFill rotWithShape="1">
          <a:blip r:embed="rId5">
            <a:extLst>
              <a:ext uri="{28A0092B-C50C-407E-A947-70E740481C1C}">
                <a14:useLocalDpi xmlns:a14="http://schemas.microsoft.com/office/drawing/2010/main" val="0"/>
              </a:ext>
            </a:extLst>
          </a:blip>
          <a:srcRect l="6884" t="27777" r="14069" b="24445"/>
          <a:stretch/>
        </p:blipFill>
        <p:spPr>
          <a:xfrm>
            <a:off x="265019" y="1367098"/>
            <a:ext cx="1623658" cy="1269406"/>
          </a:xfrm>
          <a:prstGeom prst="rect">
            <a:avLst/>
          </a:prstGeom>
          <a:ln w="12700">
            <a:solidFill>
              <a:schemeClr val="tx1"/>
            </a:solidFill>
          </a:ln>
        </p:spPr>
      </p:pic>
      <p:pic>
        <p:nvPicPr>
          <p:cNvPr id="20" name="Picture 19" descr="A person standing next to a body of water&#10;&#10;Description automatically generated">
            <a:extLst>
              <a:ext uri="{FF2B5EF4-FFF2-40B4-BE49-F238E27FC236}">
                <a16:creationId xmlns:a16="http://schemas.microsoft.com/office/drawing/2014/main" id="{A2424C11-6A87-4FBF-A1C4-D0E14D9EA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2246" y="4401603"/>
            <a:ext cx="2861780" cy="2110636"/>
          </a:xfrm>
          <a:prstGeom prst="rect">
            <a:avLst/>
          </a:prstGeom>
          <a:ln w="19050">
            <a:solidFill>
              <a:schemeClr val="tx1"/>
            </a:solidFill>
          </a:ln>
        </p:spPr>
      </p:pic>
      <p:pic>
        <p:nvPicPr>
          <p:cNvPr id="16" name="Picture 15" descr="A person standing next to a river&#10;&#10;Description automatically generated">
            <a:extLst>
              <a:ext uri="{FF2B5EF4-FFF2-40B4-BE49-F238E27FC236}">
                <a16:creationId xmlns:a16="http://schemas.microsoft.com/office/drawing/2014/main" id="{01EDECE7-EE3B-4270-BEB8-959C73CB6D25}"/>
              </a:ext>
            </a:extLst>
          </p:cNvPr>
          <p:cNvPicPr>
            <a:picLocks noChangeAspect="1"/>
          </p:cNvPicPr>
          <p:nvPr/>
        </p:nvPicPr>
        <p:blipFill rotWithShape="1">
          <a:blip r:embed="rId7">
            <a:extLst>
              <a:ext uri="{28A0092B-C50C-407E-A947-70E740481C1C}">
                <a14:useLocalDpi xmlns:a14="http://schemas.microsoft.com/office/drawing/2010/main" val="0"/>
              </a:ext>
            </a:extLst>
          </a:blip>
          <a:srcRect l="1" t="20472" r="62255" b="8420"/>
          <a:stretch/>
        </p:blipFill>
        <p:spPr>
          <a:xfrm>
            <a:off x="4310281" y="2342805"/>
            <a:ext cx="2203645" cy="2745614"/>
          </a:xfrm>
          <a:prstGeom prst="rect">
            <a:avLst/>
          </a:prstGeom>
          <a:ln w="19050">
            <a:solidFill>
              <a:schemeClr val="tx1"/>
            </a:solidFill>
          </a:ln>
        </p:spPr>
      </p:pic>
      <p:pic>
        <p:nvPicPr>
          <p:cNvPr id="9" name="Picture 8" descr="IMG_3513.jpg">
            <a:extLst>
              <a:ext uri="{FF2B5EF4-FFF2-40B4-BE49-F238E27FC236}">
                <a16:creationId xmlns:a16="http://schemas.microsoft.com/office/drawing/2014/main" id="{7BE1402D-86B6-47DE-ADC1-75DC9130B5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9206" y="4321212"/>
            <a:ext cx="2813534" cy="2110635"/>
          </a:xfrm>
          <a:prstGeom prst="rect">
            <a:avLst/>
          </a:prstGeom>
          <a:ln w="25400">
            <a:solidFill>
              <a:schemeClr val="tx1"/>
            </a:solidFill>
          </a:ln>
        </p:spPr>
      </p:pic>
    </p:spTree>
    <p:extLst>
      <p:ext uri="{BB962C8B-B14F-4D97-AF65-F5344CB8AC3E}">
        <p14:creationId xmlns:p14="http://schemas.microsoft.com/office/powerpoint/2010/main" val="3686798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600200"/>
            <a:ext cx="8077200" cy="4800600"/>
          </a:xfrm>
        </p:spPr>
        <p:txBody>
          <a:bodyPr>
            <a:normAutofit/>
          </a:bodyPr>
          <a:lstStyle/>
          <a:p>
            <a:pPr lvl="1">
              <a:spcBef>
                <a:spcPts val="0"/>
              </a:spcBef>
              <a:buClr>
                <a:schemeClr val="accent1"/>
              </a:buClr>
              <a:buSzPct val="120000"/>
              <a:buFont typeface="Arial" panose="020B0604020202020204" pitchFamily="34" charset="0"/>
              <a:buChar char="•"/>
            </a:pPr>
            <a:r>
              <a:rPr lang="en-US" sz="1800" i="1" dirty="0">
                <a:solidFill>
                  <a:schemeClr val="tx1"/>
                </a:solidFill>
                <a:latin typeface="Calibri" panose="020F0502020204030204" pitchFamily="34" charset="0"/>
                <a:cs typeface="Calibri" panose="020F0502020204030204" pitchFamily="34" charset="0"/>
              </a:rPr>
              <a:t>What is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do children get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can children avoid getting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What are the symptoms of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is schistosomiasis diagnosed?</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is schistosomiasis treated? </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Please tell me about the schistosomiasis blood fluke.</a:t>
            </a:r>
          </a:p>
          <a:p>
            <a:pPr lvl="1">
              <a:spcBef>
                <a:spcPts val="0"/>
              </a:spcBef>
              <a:buClr>
                <a:schemeClr val="accent1"/>
              </a:buClr>
              <a:buSzPct val="120000"/>
              <a:buFont typeface="Arial"/>
              <a:buChar char="•"/>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Please tell me about the schistosome life cycle.</a:t>
            </a:r>
          </a:p>
          <a:p>
            <a:pPr lvl="1">
              <a:buClr>
                <a:schemeClr val="accent1"/>
              </a:buClr>
              <a:buSzPct val="120000"/>
              <a:buFont typeface="Arial"/>
              <a:buChar char="•"/>
            </a:pPr>
            <a:endParaRPr lang="en-US" sz="2800" dirty="0">
              <a:solidFill>
                <a:schemeClr val="tx1"/>
              </a:solidFill>
              <a:latin typeface="Calibri" panose="020F0502020204030204" pitchFamily="34" charset="0"/>
              <a:cs typeface="Calibri" panose="020F0502020204030204" pitchFamily="34" charset="0"/>
            </a:endParaRPr>
          </a:p>
          <a:p>
            <a:pPr marL="274320" lvl="1" indent="0">
              <a:buClr>
                <a:schemeClr val="accent1"/>
              </a:buClr>
              <a:buSzPct val="120000"/>
              <a:buNone/>
            </a:pPr>
            <a:endParaRPr lang="en-US" sz="2800" dirty="0">
              <a:solidFill>
                <a:schemeClr val="tx1"/>
              </a:solidFill>
            </a:endParaRPr>
          </a:p>
          <a:p>
            <a:pPr lvl="1">
              <a:buClr>
                <a:schemeClr val="accent1"/>
              </a:buClr>
              <a:buSzPct val="120000"/>
              <a:buFont typeface="Arial"/>
              <a:buChar char="•"/>
            </a:pPr>
            <a:endParaRPr lang="en-US" sz="2800" dirty="0">
              <a:solidFill>
                <a:schemeClr val="tx1"/>
              </a:solidFill>
            </a:endParaRPr>
          </a:p>
          <a:p>
            <a:endParaRPr lang="en-US" dirty="0"/>
          </a:p>
        </p:txBody>
      </p:sp>
      <p:sp>
        <p:nvSpPr>
          <p:cNvPr id="4" name="Title 1"/>
          <p:cNvSpPr>
            <a:spLocks noGrp="1"/>
          </p:cNvSpPr>
          <p:nvPr>
            <p:ph type="title"/>
          </p:nvPr>
        </p:nvSpPr>
        <p:spPr>
          <a:xfrm>
            <a:off x="301752" y="228600"/>
            <a:ext cx="8534400" cy="838200"/>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O. Evaluation questions</a:t>
            </a:r>
            <a:endParaRPr lang="en-US" sz="3200" dirty="0">
              <a:solidFill>
                <a:srgbClr val="FFFFFF"/>
              </a:solidFill>
            </a:endParaRPr>
          </a:p>
        </p:txBody>
      </p:sp>
    </p:spTree>
    <p:extLst>
      <p:ext uri="{BB962C8B-B14F-4D97-AF65-F5344CB8AC3E}">
        <p14:creationId xmlns:p14="http://schemas.microsoft.com/office/powerpoint/2010/main" val="1404474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O. Evaluation questions </a:t>
            </a:r>
          </a:p>
        </p:txBody>
      </p:sp>
      <p:pic>
        <p:nvPicPr>
          <p:cNvPr id="2" name="Picture 1"/>
          <p:cNvPicPr>
            <a:picLocks noChangeAspect="1"/>
          </p:cNvPicPr>
          <p:nvPr/>
        </p:nvPicPr>
        <p:blipFill>
          <a:blip r:embed="rId2"/>
          <a:stretch>
            <a:fillRect/>
          </a:stretch>
        </p:blipFill>
        <p:spPr>
          <a:xfrm>
            <a:off x="1447800" y="1676400"/>
            <a:ext cx="6134100" cy="4711700"/>
          </a:xfrm>
          <a:prstGeom prst="rect">
            <a:avLst/>
          </a:prstGeom>
          <a:ln w="38100">
            <a:solidFill>
              <a:schemeClr val="tx2">
                <a:lumMod val="50000"/>
              </a:schemeClr>
            </a:solidFill>
          </a:ln>
        </p:spPr>
      </p:pic>
    </p:spTree>
    <p:extLst>
      <p:ext uri="{BB962C8B-B14F-4D97-AF65-F5344CB8AC3E}">
        <p14:creationId xmlns:p14="http://schemas.microsoft.com/office/powerpoint/2010/main" val="3112127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chemeClr val="bg1"/>
                </a:solidFill>
                <a:latin typeface="Calibri" panose="020F0502020204030204" pitchFamily="34" charset="0"/>
                <a:cs typeface="Calibri" panose="020F0502020204030204" pitchFamily="34" charset="0"/>
              </a:rPr>
              <a:t>Which Flipchart Section goes with which Lesson Plan?</a:t>
            </a:r>
            <a:endParaRPr lang="en-US" sz="3200" dirty="0">
              <a:solidFill>
                <a:schemeClr val="bg1"/>
              </a:solidFill>
            </a:endParaRPr>
          </a:p>
        </p:txBody>
      </p:sp>
      <p:sp>
        <p:nvSpPr>
          <p:cNvPr id="3" name="Content Placeholder 2"/>
          <p:cNvSpPr>
            <a:spLocks noGrp="1"/>
          </p:cNvSpPr>
          <p:nvPr>
            <p:ph sz="quarter" idx="1"/>
          </p:nvPr>
        </p:nvSpPr>
        <p:spPr>
          <a:xfrm>
            <a:off x="457200" y="1295400"/>
            <a:ext cx="8503920" cy="5181600"/>
          </a:xfrm>
        </p:spPr>
        <p:txBody>
          <a:bodyPr/>
          <a:lstStyle/>
          <a:p>
            <a:pPr marL="0" indent="0">
              <a:buNone/>
            </a:pPr>
            <a:r>
              <a:rPr lang="en-US" sz="1600" b="1" dirty="0">
                <a:latin typeface="Calibri" panose="020F0502020204030204" pitchFamily="34" charset="0"/>
                <a:cs typeface="Calibri" panose="020F0502020204030204" pitchFamily="34" charset="0"/>
              </a:rPr>
              <a:t>A. What Is Intestinal Schistosomiasis? </a:t>
            </a:r>
            <a:r>
              <a:rPr lang="en-US" sz="1600" dirty="0">
                <a:latin typeface="Calibri" panose="020F0502020204030204" pitchFamily="34" charset="0"/>
                <a:cs typeface="Calibri" panose="020F0502020204030204" pitchFamily="34" charset="0"/>
              </a:rPr>
              <a:t>is linked to Lesson 1</a:t>
            </a:r>
          </a:p>
          <a:p>
            <a:pPr marL="0" indent="0">
              <a:buNone/>
            </a:pPr>
            <a:r>
              <a:rPr lang="en-US" sz="1600" b="1" dirty="0">
                <a:latin typeface="Calibri" panose="020F0502020204030204" pitchFamily="34" charset="0"/>
                <a:cs typeface="Calibri" panose="020F0502020204030204" pitchFamily="34" charset="0"/>
              </a:rPr>
              <a:t>B. The Blood Fluke</a:t>
            </a:r>
            <a:r>
              <a:rPr lang="en-US" sz="1600" dirty="0">
                <a:latin typeface="Calibri" panose="020F0502020204030204" pitchFamily="34" charset="0"/>
                <a:cs typeface="Calibri" panose="020F0502020204030204" pitchFamily="34" charset="0"/>
              </a:rPr>
              <a:t> is linked to Lesson 2</a:t>
            </a:r>
          </a:p>
          <a:p>
            <a:pPr marL="0" indent="0">
              <a:buNone/>
            </a:pPr>
            <a:r>
              <a:rPr lang="en-US" sz="1600" b="1" dirty="0">
                <a:latin typeface="Calibri" panose="020F0502020204030204" pitchFamily="34" charset="0"/>
                <a:cs typeface="Calibri" panose="020F0502020204030204" pitchFamily="34" charset="0"/>
              </a:rPr>
              <a:t>C. The Schistosomiasis Snail</a:t>
            </a:r>
            <a:r>
              <a:rPr lang="en-US" sz="1600" dirty="0">
                <a:latin typeface="Calibri" panose="020F0502020204030204" pitchFamily="34" charset="0"/>
                <a:cs typeface="Calibri" panose="020F0502020204030204" pitchFamily="34" charset="0"/>
              </a:rPr>
              <a:t> is linked to Lesson 3</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D. Where Does the Schistosomiasis Snail Live?</a:t>
            </a:r>
            <a:r>
              <a:rPr lang="en-US" sz="1600" dirty="0">
                <a:latin typeface="Calibri" panose="020F0502020204030204" pitchFamily="34" charset="0"/>
                <a:cs typeface="Calibri" panose="020F0502020204030204" pitchFamily="34" charset="0"/>
              </a:rPr>
              <a:t> is linked to Lesson 3</a:t>
            </a:r>
          </a:p>
          <a:p>
            <a:pPr marL="0" indent="0">
              <a:buNone/>
            </a:pPr>
            <a:r>
              <a:rPr lang="en-US" sz="1600" b="1" dirty="0">
                <a:latin typeface="Calibri" panose="020F0502020204030204" pitchFamily="34" charset="0"/>
                <a:cs typeface="Calibri" panose="020F0502020204030204" pitchFamily="34" charset="0"/>
              </a:rPr>
              <a:t>E. The Blood Fluke Life Cycle</a:t>
            </a:r>
            <a:r>
              <a:rPr lang="en-US" sz="1600" dirty="0">
                <a:latin typeface="Calibri" panose="020F0502020204030204" pitchFamily="34" charset="0"/>
                <a:cs typeface="Calibri" panose="020F0502020204030204" pitchFamily="34" charset="0"/>
              </a:rPr>
              <a:t> is linked to Lesson 4</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F. Risk Behaviors</a:t>
            </a:r>
            <a:r>
              <a:rPr lang="en-US" sz="1600" dirty="0">
                <a:latin typeface="Calibri" panose="020F0502020204030204" pitchFamily="34" charset="0"/>
                <a:cs typeface="Calibri" panose="020F0502020204030204" pitchFamily="34" charset="0"/>
              </a:rPr>
              <a:t> is linked to Lesson 5</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G. Symptoms of Schistosomiasis</a:t>
            </a:r>
            <a:r>
              <a:rPr lang="en-US" sz="1600" dirty="0">
                <a:latin typeface="Calibri" panose="020F0502020204030204" pitchFamily="34" charset="0"/>
                <a:cs typeface="Calibri" panose="020F0502020204030204" pitchFamily="34" charset="0"/>
              </a:rPr>
              <a:t> is linked to Lesson 6</a:t>
            </a:r>
            <a:endParaRPr lang="en-US" sz="1600"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H. Testing for Schistosomiasis</a:t>
            </a:r>
            <a:r>
              <a:rPr lang="en-US" sz="1600" dirty="0">
                <a:latin typeface="Calibri" panose="020F0502020204030204" pitchFamily="34" charset="0"/>
                <a:cs typeface="Calibri" panose="020F0502020204030204" pitchFamily="34" charset="0"/>
              </a:rPr>
              <a:t> is linked to Lesson 7</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I. Treating Schistosomiasis</a:t>
            </a:r>
            <a:r>
              <a:rPr lang="en-US" sz="1600" dirty="0">
                <a:latin typeface="Calibri" panose="020F0502020204030204" pitchFamily="34" charset="0"/>
                <a:cs typeface="Calibri" panose="020F0502020204030204" pitchFamily="34" charset="0"/>
              </a:rPr>
              <a:t> is linked to Lesson 7</a:t>
            </a:r>
          </a:p>
          <a:p>
            <a:pPr marL="0" indent="0">
              <a:buNone/>
            </a:pPr>
            <a:r>
              <a:rPr lang="en-US" sz="1600" b="1" dirty="0">
                <a:latin typeface="Calibri" panose="020F0502020204030204" pitchFamily="34" charset="0"/>
                <a:cs typeface="Calibri" panose="020F0502020204030204" pitchFamily="34" charset="0"/>
              </a:rPr>
              <a:t>J. Preventing Schistosomiasis </a:t>
            </a:r>
            <a:r>
              <a:rPr lang="en-US" sz="1600" dirty="0">
                <a:latin typeface="Calibri" panose="020F0502020204030204" pitchFamily="34" charset="0"/>
                <a:cs typeface="Calibri" panose="020F0502020204030204" pitchFamily="34" charset="0"/>
              </a:rPr>
              <a:t>is linked to Lesson 8</a:t>
            </a:r>
          </a:p>
          <a:p>
            <a:pPr marL="0" indent="0">
              <a:buNone/>
            </a:pPr>
            <a:r>
              <a:rPr lang="en-US" sz="1600" b="1" dirty="0">
                <a:solidFill>
                  <a:schemeClr val="tx1">
                    <a:lumMod val="95000"/>
                    <a:lumOff val="5000"/>
                  </a:schemeClr>
                </a:solidFill>
                <a:latin typeface="Calibri" panose="020F0502020204030204" pitchFamily="34" charset="0"/>
                <a:cs typeface="Calibri" panose="020F0502020204030204" pitchFamily="34" charset="0"/>
              </a:rPr>
              <a:t>K. Safe Games and Activities for Boys </a:t>
            </a:r>
            <a:r>
              <a:rPr lang="en-US" sz="1600" dirty="0">
                <a:latin typeface="Calibri" panose="020F0502020204030204" pitchFamily="34" charset="0"/>
                <a:cs typeface="Calibri" panose="020F0502020204030204" pitchFamily="34" charset="0"/>
              </a:rPr>
              <a:t>is linked to Lesson 8</a:t>
            </a:r>
            <a:endParaRPr lang="en-US" sz="16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1600" b="1" dirty="0">
                <a:solidFill>
                  <a:schemeClr val="tx1">
                    <a:lumMod val="95000"/>
                    <a:lumOff val="5000"/>
                  </a:schemeClr>
                </a:solidFill>
                <a:latin typeface="Calibri" panose="020F0502020204030204" pitchFamily="34" charset="0"/>
                <a:cs typeface="Calibri" panose="020F0502020204030204" pitchFamily="34" charset="0"/>
              </a:rPr>
              <a:t>L. Safe Games and Activities for Girls </a:t>
            </a:r>
            <a:r>
              <a:rPr lang="en-US" sz="1600" dirty="0">
                <a:latin typeface="Calibri" panose="020F0502020204030204" pitchFamily="34" charset="0"/>
                <a:cs typeface="Calibri" panose="020F0502020204030204" pitchFamily="34" charset="0"/>
              </a:rPr>
              <a:t>is linked to Lesson 8</a:t>
            </a:r>
          </a:p>
          <a:p>
            <a:pPr marL="0" indent="0">
              <a:buNone/>
            </a:pPr>
            <a:endParaRPr lang="en-US" sz="1600" dirty="0">
              <a:solidFill>
                <a:schemeClr val="tx1">
                  <a:lumMod val="95000"/>
                  <a:lumOff val="5000"/>
                </a:schemeClr>
              </a:solidFill>
              <a:latin typeface="Calibri" panose="020F0502020204030204" pitchFamily="34" charset="0"/>
              <a:cs typeface="Calibri" panose="020F0502020204030204" pitchFamily="34" charset="0"/>
            </a:endParaRPr>
          </a:p>
          <a:p>
            <a:pPr marL="0" indent="0">
              <a:spcBef>
                <a:spcPts val="1200"/>
              </a:spcBef>
              <a:buNone/>
            </a:pPr>
            <a:r>
              <a:rPr lang="en-US" sz="1600" b="1" u="sng" dirty="0">
                <a:solidFill>
                  <a:schemeClr val="tx1">
                    <a:lumMod val="95000"/>
                    <a:lumOff val="5000"/>
                  </a:schemeClr>
                </a:solidFill>
                <a:latin typeface="Calibri" panose="020F0502020204030204" pitchFamily="34" charset="0"/>
                <a:cs typeface="Calibri" panose="020F0502020204030204" pitchFamily="34" charset="0"/>
              </a:rPr>
              <a:t>Additional Flipchart Sections</a:t>
            </a:r>
          </a:p>
          <a:p>
            <a:pPr marL="0" indent="0">
              <a:buNone/>
            </a:pPr>
            <a:r>
              <a:rPr lang="en-US" sz="1600" dirty="0">
                <a:solidFill>
                  <a:schemeClr val="tx1">
                    <a:lumMod val="95000"/>
                    <a:lumOff val="5000"/>
                  </a:schemeClr>
                </a:solidFill>
                <a:latin typeface="Calibri" panose="020F0502020204030204" pitchFamily="34" charset="0"/>
                <a:cs typeface="Calibri" panose="020F0502020204030204" pitchFamily="34" charset="0"/>
              </a:rPr>
              <a:t>M. Keeping Safe from Schistosomiasis</a:t>
            </a:r>
          </a:p>
          <a:p>
            <a:pPr marL="0" indent="0">
              <a:buNone/>
            </a:pPr>
            <a:r>
              <a:rPr lang="en-US" sz="1600" dirty="0">
                <a:solidFill>
                  <a:schemeClr val="tx1">
                    <a:lumMod val="95000"/>
                    <a:lumOff val="5000"/>
                  </a:schemeClr>
                </a:solidFill>
                <a:latin typeface="Calibri" panose="020F0502020204030204" pitchFamily="34" charset="0"/>
                <a:cs typeface="Calibri" panose="020F0502020204030204" pitchFamily="34" charset="0"/>
              </a:rPr>
              <a:t>N. Community Interventions</a:t>
            </a:r>
          </a:p>
          <a:p>
            <a:pPr marL="0" indent="0">
              <a:buNone/>
            </a:pPr>
            <a:r>
              <a:rPr lang="en-US" sz="1600" dirty="0">
                <a:solidFill>
                  <a:schemeClr val="tx1">
                    <a:lumMod val="95000"/>
                    <a:lumOff val="5000"/>
                  </a:schemeClr>
                </a:solidFill>
                <a:latin typeface="Calibri" panose="020F0502020204030204" pitchFamily="34" charset="0"/>
                <a:cs typeface="Calibri" panose="020F0502020204030204" pitchFamily="34" charset="0"/>
              </a:rPr>
              <a:t>O. Evaluation: What Have the Children Learned? </a:t>
            </a:r>
          </a:p>
          <a:p>
            <a:endParaRPr lang="en-US" dirty="0"/>
          </a:p>
        </p:txBody>
      </p:sp>
    </p:spTree>
    <p:extLst>
      <p:ext uri="{BB962C8B-B14F-4D97-AF65-F5344CB8AC3E}">
        <p14:creationId xmlns:p14="http://schemas.microsoft.com/office/powerpoint/2010/main" val="341274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90600"/>
            <a:ext cx="8305800" cy="5486400"/>
          </a:xfrm>
        </p:spPr>
        <p:txBody>
          <a:bodyPr>
            <a:normAutofit fontScale="32500" lnSpcReduction="20000"/>
          </a:bodyPr>
          <a:lstStyle/>
          <a:p>
            <a:pPr marL="0" indent="0">
              <a:lnSpc>
                <a:spcPct val="120000"/>
              </a:lnSpc>
              <a:spcBef>
                <a:spcPts val="0"/>
              </a:spcBef>
              <a:buNone/>
            </a:pPr>
            <a:r>
              <a:rPr lang="en-US" sz="5500" b="1" dirty="0">
                <a:latin typeface="Calibri" panose="020F0502020204030204" pitchFamily="34" charset="0"/>
                <a:cs typeface="Calibri" panose="020F0502020204030204" pitchFamily="34" charset="0"/>
              </a:rPr>
              <a:t>Questions you can ask:</a:t>
            </a:r>
          </a:p>
          <a:p>
            <a:pPr marL="0" lvl="0" indent="0">
              <a:lnSpc>
                <a:spcPct val="120000"/>
              </a:lnSpc>
              <a:spcBef>
                <a:spcPts val="0"/>
              </a:spcBef>
              <a:buNone/>
            </a:pPr>
            <a:endParaRPr lang="en-US" sz="4900" i="1"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5500" i="1" dirty="0">
                <a:latin typeface="Calibri" panose="020F0502020204030204" pitchFamily="34" charset="0"/>
                <a:cs typeface="Calibri" panose="020F0502020204030204" pitchFamily="34" charset="0"/>
              </a:rPr>
              <a:t>How many people have ever had worms? What do they look like?</a:t>
            </a:r>
          </a:p>
          <a:p>
            <a:pPr marL="0" lvl="0" indent="0">
              <a:lnSpc>
                <a:spcPct val="120000"/>
              </a:lnSpc>
              <a:spcBef>
                <a:spcPts val="0"/>
              </a:spcBef>
              <a:buNone/>
            </a:pPr>
            <a:r>
              <a:rPr lang="en-US" sz="5500" i="1" dirty="0">
                <a:latin typeface="Calibri" panose="020F0502020204030204" pitchFamily="34" charset="0"/>
                <a:cs typeface="Calibri" panose="020F0502020204030204" pitchFamily="34" charset="0"/>
              </a:rPr>
              <a:t>How many think that the schistosomiasis blood fluke is a worm?</a:t>
            </a:r>
            <a:r>
              <a:rPr lang="en-US" sz="5500" dirty="0">
                <a:latin typeface="Calibri" panose="020F0502020204030204" pitchFamily="34" charset="0"/>
                <a:cs typeface="Calibri" panose="020F0502020204030204" pitchFamily="34" charset="0"/>
              </a:rPr>
              <a:t> </a:t>
            </a:r>
          </a:p>
          <a:p>
            <a:pPr>
              <a:lnSpc>
                <a:spcPct val="120000"/>
              </a:lnSpc>
              <a:spcBef>
                <a:spcPts val="0"/>
              </a:spcBef>
            </a:pPr>
            <a:r>
              <a:rPr lang="en-US" sz="4900" dirty="0">
                <a:latin typeface="Calibri" panose="020F0502020204030204" pitchFamily="34" charset="0"/>
                <a:cs typeface="Calibri" panose="020F0502020204030204" pitchFamily="34" charset="0"/>
              </a:rPr>
              <a:t>You can see the blood fluke here, it is different from a common worm.</a:t>
            </a:r>
          </a:p>
          <a:p>
            <a:pPr>
              <a:lnSpc>
                <a:spcPct val="120000"/>
              </a:lnSpc>
              <a:spcBef>
                <a:spcPts val="0"/>
              </a:spcBef>
            </a:pPr>
            <a:endParaRPr lang="en-US" sz="49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5500" i="1" dirty="0">
                <a:latin typeface="Calibri" panose="020F0502020204030204" pitchFamily="34" charset="0"/>
                <a:cs typeface="Calibri" panose="020F0502020204030204" pitchFamily="34" charset="0"/>
              </a:rPr>
              <a:t>What is the blood fluke?</a:t>
            </a:r>
          </a:p>
          <a:p>
            <a:pPr>
              <a:lnSpc>
                <a:spcPct val="120000"/>
              </a:lnSpc>
              <a:spcBef>
                <a:spcPts val="0"/>
              </a:spcBef>
            </a:pPr>
            <a:r>
              <a:rPr lang="en-US" sz="4900" dirty="0">
                <a:solidFill>
                  <a:schemeClr val="tx1"/>
                </a:solidFill>
                <a:latin typeface="Calibri" panose="020F0502020204030204" pitchFamily="34" charset="0"/>
                <a:cs typeface="Calibri" panose="020F0502020204030204" pitchFamily="34" charset="0"/>
              </a:rPr>
              <a:t>The blood fluke is a nasty-looking creature that lives inside the body and makes people sick with schistosomiasis. </a:t>
            </a:r>
          </a:p>
          <a:p>
            <a:pPr>
              <a:lnSpc>
                <a:spcPct val="120000"/>
              </a:lnSpc>
              <a:spcBef>
                <a:spcPts val="0"/>
              </a:spcBef>
            </a:pPr>
            <a:r>
              <a:rPr lang="en-US" sz="4900" dirty="0">
                <a:solidFill>
                  <a:schemeClr val="tx1"/>
                </a:solidFill>
                <a:latin typeface="Calibri" panose="020F0502020204030204" pitchFamily="34" charset="0"/>
                <a:cs typeface="Calibri" panose="020F0502020204030204" pitchFamily="34" charset="0"/>
              </a:rPr>
              <a:t>It is very small, but it can do a lot of damage.</a:t>
            </a:r>
          </a:p>
          <a:p>
            <a:pPr>
              <a:lnSpc>
                <a:spcPct val="120000"/>
              </a:lnSpc>
              <a:spcBef>
                <a:spcPts val="0"/>
              </a:spcBef>
            </a:pPr>
            <a:r>
              <a:rPr lang="en-US" sz="4900" dirty="0">
                <a:latin typeface="Calibri" panose="020F0502020204030204" pitchFamily="34" charset="0"/>
                <a:cs typeface="Calibri" panose="020F0502020204030204" pitchFamily="34" charset="0"/>
              </a:rPr>
              <a:t>Even if you are infected, you can’t see it in your stool. It is not like the common worm people have seen in their stools.</a:t>
            </a:r>
          </a:p>
          <a:p>
            <a:pPr lvl="0">
              <a:lnSpc>
                <a:spcPct val="120000"/>
              </a:lnSpc>
              <a:spcBef>
                <a:spcPts val="0"/>
              </a:spcBef>
            </a:pPr>
            <a:r>
              <a:rPr lang="en-US" sz="4900" dirty="0">
                <a:latin typeface="Calibri" panose="020F0502020204030204" pitchFamily="34" charset="0"/>
                <a:cs typeface="Calibri" panose="020F0502020204030204" pitchFamily="34" charset="0"/>
              </a:rPr>
              <a:t>In the picture, the male fluke is on the outside, holding the female that lies inside. You can see the thin female sticking out of the male. You can see that this is not a common worm!</a:t>
            </a:r>
          </a:p>
          <a:p>
            <a:pPr lvl="0">
              <a:lnSpc>
                <a:spcPct val="120000"/>
              </a:lnSpc>
              <a:spcBef>
                <a:spcPts val="0"/>
              </a:spcBef>
            </a:pPr>
            <a:endParaRPr lang="en-US" sz="4900"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5500" i="1" dirty="0">
                <a:latin typeface="Calibri" panose="020F0502020204030204" pitchFamily="34" charset="0"/>
                <a:cs typeface="Calibri" panose="020F0502020204030204" pitchFamily="34" charset="0"/>
              </a:rPr>
              <a:t>How does the blood fluke make people sick with schistosomiasis?</a:t>
            </a:r>
          </a:p>
          <a:p>
            <a:pPr>
              <a:lnSpc>
                <a:spcPct val="120000"/>
              </a:lnSpc>
              <a:spcBef>
                <a:spcPts val="0"/>
              </a:spcBef>
            </a:pPr>
            <a:r>
              <a:rPr lang="en-US" sz="4900" dirty="0">
                <a:latin typeface="Calibri" panose="020F0502020204030204" pitchFamily="34" charset="0"/>
                <a:cs typeface="Calibri" panose="020F0502020204030204" pitchFamily="34" charset="0"/>
              </a:rPr>
              <a:t>When the blood fluke is in someone’s body, it lays eggs. </a:t>
            </a:r>
          </a:p>
          <a:p>
            <a:pPr>
              <a:lnSpc>
                <a:spcPct val="120000"/>
              </a:lnSpc>
              <a:spcBef>
                <a:spcPts val="0"/>
              </a:spcBef>
            </a:pPr>
            <a:r>
              <a:rPr lang="en-US" sz="4900" dirty="0">
                <a:latin typeface="Calibri" panose="020F0502020204030204" pitchFamily="34" charset="0"/>
                <a:cs typeface="Calibri" panose="020F0502020204030204" pitchFamily="34" charset="0"/>
              </a:rPr>
              <a:t>Some eggs stay inside the body and cause bad things to happen there. Some eggs leave the body in poo.</a:t>
            </a:r>
          </a:p>
          <a:p>
            <a:pPr lvl="0">
              <a:lnSpc>
                <a:spcPct val="120000"/>
              </a:lnSpc>
              <a:spcBef>
                <a:spcPts val="0"/>
              </a:spcBef>
            </a:pPr>
            <a:r>
              <a:rPr lang="en-US" sz="4900" dirty="0">
                <a:latin typeface="Calibri" panose="020F0502020204030204" pitchFamily="34" charset="0"/>
                <a:cs typeface="Calibri" panose="020F0502020204030204" pitchFamily="34" charset="0"/>
              </a:rPr>
              <a:t>If you are infected and you poo in or near water, behind a bush or near a stream or pond, other people can get infected.</a:t>
            </a:r>
            <a:endParaRPr lang="en-ZA" sz="4900" dirty="0">
              <a:latin typeface="Calibri" panose="020F0502020204030204" pitchFamily="34" charset="0"/>
              <a:cs typeface="Calibri" panose="020F0502020204030204" pitchFamily="34" charset="0"/>
            </a:endParaRPr>
          </a:p>
          <a:p>
            <a:endParaRPr lang="en-ZA" sz="2400" dirty="0"/>
          </a:p>
          <a:p>
            <a:endParaRPr lang="en-US" sz="2400" dirty="0"/>
          </a:p>
        </p:txBody>
      </p:sp>
      <p:sp>
        <p:nvSpPr>
          <p:cNvPr id="2" name="Title 1">
            <a:extLst>
              <a:ext uri="{FF2B5EF4-FFF2-40B4-BE49-F238E27FC236}">
                <a16:creationId xmlns:a16="http://schemas.microsoft.com/office/drawing/2014/main" id="{B3DAA881-7CC9-4B81-B8CA-B204EB949C79}"/>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B. The blood fluke</a:t>
            </a:r>
          </a:p>
        </p:txBody>
      </p:sp>
    </p:spTree>
    <p:extLst>
      <p:ext uri="{BB962C8B-B14F-4D97-AF65-F5344CB8AC3E}">
        <p14:creationId xmlns:p14="http://schemas.microsoft.com/office/powerpoint/2010/main" val="351510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B. The blood fluke </a:t>
            </a:r>
          </a:p>
        </p:txBody>
      </p:sp>
      <p:pic>
        <p:nvPicPr>
          <p:cNvPr id="6" name="Picture 5"/>
          <p:cNvPicPr>
            <a:picLocks noChangeAspect="1"/>
          </p:cNvPicPr>
          <p:nvPr/>
        </p:nvPicPr>
        <p:blipFill>
          <a:blip r:embed="rId2"/>
          <a:stretch>
            <a:fillRect/>
          </a:stretch>
        </p:blipFill>
        <p:spPr>
          <a:xfrm>
            <a:off x="1447800" y="1676400"/>
            <a:ext cx="6134100" cy="4711700"/>
          </a:xfrm>
          <a:prstGeom prst="rect">
            <a:avLst/>
          </a:prstGeom>
          <a:ln w="38100">
            <a:solidFill>
              <a:schemeClr val="tx2">
                <a:lumMod val="50000"/>
              </a:schemeClr>
            </a:solidFill>
          </a:ln>
        </p:spPr>
      </p:pic>
    </p:spTree>
    <p:extLst>
      <p:ext uri="{BB962C8B-B14F-4D97-AF65-F5344CB8AC3E}">
        <p14:creationId xmlns:p14="http://schemas.microsoft.com/office/powerpoint/2010/main" val="3428556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95400"/>
            <a:ext cx="8001000" cy="4495800"/>
          </a:xfrm>
        </p:spPr>
        <p:txBody>
          <a:bodyPr>
            <a:noAutofit/>
          </a:bodyPr>
          <a:lstStyle/>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600" b="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Why do you need to go into water to get schistosomiasis?</a:t>
            </a:r>
            <a:r>
              <a:rPr lang="en-US" sz="1800" b="1" i="1" dirty="0">
                <a:latin typeface="Calibri" panose="020F0502020204030204" pitchFamily="34" charset="0"/>
                <a:cs typeface="Calibri" panose="020F0502020204030204" pitchFamily="34" charset="0"/>
              </a:rPr>
              <a:t> </a:t>
            </a:r>
          </a:p>
          <a:p>
            <a:pPr>
              <a:spcBef>
                <a:spcPts val="0"/>
              </a:spcBef>
            </a:pPr>
            <a:r>
              <a:rPr lang="en-US" sz="1600" dirty="0">
                <a:latin typeface="Calibri" panose="020F0502020204030204" pitchFamily="34" charset="0"/>
                <a:cs typeface="Calibri" panose="020F0502020204030204" pitchFamily="34" charset="0"/>
              </a:rPr>
              <a:t>Only a special type of snail can transmit schistosomiasis.</a:t>
            </a:r>
          </a:p>
          <a:p>
            <a:pPr>
              <a:spcBef>
                <a:spcPts val="0"/>
              </a:spcBef>
            </a:pPr>
            <a:r>
              <a:rPr lang="en-US" sz="1600" dirty="0">
                <a:latin typeface="Calibri" panose="020F0502020204030204" pitchFamily="34" charset="0"/>
                <a:cs typeface="Calibri" panose="020F0502020204030204" pitchFamily="34" charset="0"/>
              </a:rPr>
              <a:t>Schistosomiasis snails live in fresh water, like streams, ponds, lakes, rivers, and rice fields. </a:t>
            </a:r>
          </a:p>
          <a:p>
            <a:pPr>
              <a:spcBef>
                <a:spcPts val="0"/>
              </a:spcBef>
            </a:pPr>
            <a:r>
              <a:rPr lang="en-US" sz="1600" dirty="0">
                <a:latin typeface="Calibri" panose="020F0502020204030204" pitchFamily="34" charset="0"/>
                <a:cs typeface="Calibri" panose="020F0502020204030204" pitchFamily="34" charset="0"/>
              </a:rPr>
              <a:t>Every time a person steps in water where infected schistosomiasis</a:t>
            </a:r>
            <a:r>
              <a:rPr lang="en-US" sz="1600" b="1"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snails live, they can get schistosomiasis. </a:t>
            </a: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How big are the snails that transmit schistosomiasis?</a:t>
            </a:r>
            <a:endParaRPr lang="en-US" sz="2000" i="1" dirty="0">
              <a:latin typeface="Calibri" panose="020F0502020204030204" pitchFamily="34" charset="0"/>
              <a:cs typeface="Calibri" panose="020F0502020204030204" pitchFamily="34" charset="0"/>
            </a:endParaRPr>
          </a:p>
          <a:p>
            <a:pPr>
              <a:spcBef>
                <a:spcPts val="0"/>
              </a:spcBef>
            </a:pPr>
            <a:r>
              <a:rPr lang="en-US" sz="1600"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The snails are small -- about the size of a child’s fingernail. </a:t>
            </a: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ZA" sz="1800" i="1" dirty="0">
                <a:latin typeface="Calibri" panose="020F0502020204030204" pitchFamily="34" charset="0"/>
                <a:cs typeface="Calibri" panose="020F0502020204030204" pitchFamily="34" charset="0"/>
              </a:rPr>
              <a:t>If someone poos on the ground and you step in it will you get schistosomiasis?</a:t>
            </a:r>
          </a:p>
          <a:p>
            <a:pPr>
              <a:spcBef>
                <a:spcPts val="0"/>
              </a:spcBef>
            </a:pPr>
            <a:r>
              <a:rPr lang="en-US" sz="1600" dirty="0">
                <a:latin typeface="Calibri" panose="020F0502020204030204" pitchFamily="34" charset="0"/>
                <a:cs typeface="Calibri" panose="020F0502020204030204" pitchFamily="34" charset="0"/>
              </a:rPr>
              <a:t>No.  If a person steps in someone’s poo on land they will not get schistosomiasis. </a:t>
            </a:r>
          </a:p>
          <a:p>
            <a:pPr>
              <a:spcBef>
                <a:spcPts val="0"/>
              </a:spcBef>
            </a:pPr>
            <a:r>
              <a:rPr lang="en-US" sz="1600" dirty="0">
                <a:latin typeface="Calibri" panose="020F0502020204030204" pitchFamily="34" charset="0"/>
                <a:cs typeface="Calibri" panose="020F0502020204030204" pitchFamily="34" charset="0"/>
              </a:rPr>
              <a:t>The schistosomiasis in a person’s poo does not infect people directly. It needs to live in a schistosomiasis snail for a while before it can infect another person. </a:t>
            </a:r>
          </a:p>
          <a:p>
            <a:pPr>
              <a:spcBef>
                <a:spcPts val="0"/>
              </a:spcBef>
            </a:pPr>
            <a:endParaRPr lang="en-US" sz="1800" i="1" dirty="0">
              <a:latin typeface="Calibri" panose="020F0502020204030204" pitchFamily="34" charset="0"/>
              <a:cs typeface="Calibri" panose="020F0502020204030204" pitchFamily="34" charset="0"/>
            </a:endParaRPr>
          </a:p>
          <a:p>
            <a:pPr marL="0" indent="0">
              <a:spcBef>
                <a:spcPts val="0"/>
              </a:spcBef>
              <a:buNone/>
            </a:pPr>
            <a:endParaRPr lang="en-US" sz="2400" dirty="0"/>
          </a:p>
        </p:txBody>
      </p:sp>
      <p:sp>
        <p:nvSpPr>
          <p:cNvPr id="4" name="Title 1">
            <a:extLst>
              <a:ext uri="{FF2B5EF4-FFF2-40B4-BE49-F238E27FC236}">
                <a16:creationId xmlns:a16="http://schemas.microsoft.com/office/drawing/2014/main" id="{E924EFD1-553D-4789-A45D-D8DF593A5437}"/>
              </a:ext>
            </a:extLst>
          </p:cNvPr>
          <p:cNvSpPr>
            <a:spLocks noGrp="1"/>
          </p:cNvSpPr>
          <p:nvPr>
            <p:ph type="title"/>
          </p:nvPr>
        </p:nvSpPr>
        <p:spPr>
          <a:xfrm>
            <a:off x="301752" y="2286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C. The schistosomiasis snail</a:t>
            </a:r>
          </a:p>
        </p:txBody>
      </p:sp>
    </p:spTree>
    <p:extLst>
      <p:ext uri="{BB962C8B-B14F-4D97-AF65-F5344CB8AC3E}">
        <p14:creationId xmlns:p14="http://schemas.microsoft.com/office/powerpoint/2010/main" val="2808800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C. The schistosomiasis snail</a:t>
            </a:r>
          </a:p>
        </p:txBody>
      </p:sp>
      <p:pic>
        <p:nvPicPr>
          <p:cNvPr id="3" name="Picture 2" descr="A picture containing dirty, covered, snow, white&#10;&#10;Description automatically generated">
            <a:extLst>
              <a:ext uri="{FF2B5EF4-FFF2-40B4-BE49-F238E27FC236}">
                <a16:creationId xmlns:a16="http://schemas.microsoft.com/office/drawing/2014/main" id="{889836D8-30E4-4678-A667-9D4EA82E7102}"/>
              </a:ext>
            </a:extLst>
          </p:cNvPr>
          <p:cNvPicPr>
            <a:picLocks noChangeAspect="1"/>
          </p:cNvPicPr>
          <p:nvPr/>
        </p:nvPicPr>
        <p:blipFill rotWithShape="1">
          <a:blip r:embed="rId2">
            <a:extLst>
              <a:ext uri="{28A0092B-C50C-407E-A947-70E740481C1C}">
                <a14:useLocalDpi xmlns:a14="http://schemas.microsoft.com/office/drawing/2010/main" val="0"/>
              </a:ext>
            </a:extLst>
          </a:blip>
          <a:srcRect l="24538" t="1755" r="3665" b="26316"/>
          <a:stretch/>
        </p:blipFill>
        <p:spPr>
          <a:xfrm>
            <a:off x="3830444" y="1828800"/>
            <a:ext cx="4703956" cy="4485167"/>
          </a:xfrm>
          <a:prstGeom prst="rect">
            <a:avLst/>
          </a:prstGeom>
          <a:ln w="19050">
            <a:solidFill>
              <a:schemeClr val="tx1"/>
            </a:solidFill>
          </a:ln>
        </p:spPr>
      </p:pic>
      <p:pic>
        <p:nvPicPr>
          <p:cNvPr id="8" name="Picture 7" descr="A picture containing container, glass, food, table&#10;&#10;Description automatically generated">
            <a:extLst>
              <a:ext uri="{FF2B5EF4-FFF2-40B4-BE49-F238E27FC236}">
                <a16:creationId xmlns:a16="http://schemas.microsoft.com/office/drawing/2014/main" id="{6FF43790-0C34-4975-89CC-BA2D02E8B695}"/>
              </a:ext>
            </a:extLst>
          </p:cNvPr>
          <p:cNvPicPr>
            <a:picLocks noChangeAspect="1"/>
          </p:cNvPicPr>
          <p:nvPr/>
        </p:nvPicPr>
        <p:blipFill rotWithShape="1">
          <a:blip r:embed="rId3">
            <a:extLst>
              <a:ext uri="{28A0092B-C50C-407E-A947-70E740481C1C}">
                <a14:useLocalDpi xmlns:a14="http://schemas.microsoft.com/office/drawing/2010/main" val="0"/>
              </a:ext>
            </a:extLst>
          </a:blip>
          <a:srcRect l="5171" t="26342" r="19113" b="20974"/>
          <a:stretch/>
        </p:blipFill>
        <p:spPr>
          <a:xfrm>
            <a:off x="609600" y="1600200"/>
            <a:ext cx="3048000" cy="2743200"/>
          </a:xfrm>
          <a:prstGeom prst="rect">
            <a:avLst/>
          </a:prstGeom>
          <a:ln w="19050">
            <a:solidFill>
              <a:schemeClr val="tx1"/>
            </a:solidFill>
          </a:ln>
        </p:spPr>
      </p:pic>
    </p:spTree>
    <p:extLst>
      <p:ext uri="{BB962C8B-B14F-4D97-AF65-F5344CB8AC3E}">
        <p14:creationId xmlns:p14="http://schemas.microsoft.com/office/powerpoint/2010/main" val="121938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58161" y="1447800"/>
            <a:ext cx="7419039" cy="4416552"/>
          </a:xfrm>
        </p:spPr>
        <p:txBody>
          <a:bodyPr>
            <a:normAutofit/>
          </a:bodyPr>
          <a:lstStyle/>
          <a:p>
            <a:pPr marL="0" indent="0">
              <a:spcBef>
                <a:spcPts val="0"/>
              </a:spcBef>
              <a:buNone/>
            </a:pPr>
            <a:r>
              <a:rPr lang="en-US" sz="1800" dirty="0">
                <a:latin typeface="Calibri" panose="020F0502020204030204" pitchFamily="34" charset="0"/>
                <a:cs typeface="Calibri" panose="020F0502020204030204" pitchFamily="34" charset="0"/>
              </a:rPr>
              <a:t>The men in the picture are looking for schistosomiasis snails. Notice that they are not putting their bare legs and bare hands into the water. </a:t>
            </a:r>
          </a:p>
          <a:p>
            <a:pPr>
              <a:spcBef>
                <a:spcPts val="0"/>
              </a:spcBef>
              <a:buFont typeface="Wingdings 2" charset="2"/>
              <a:buChar char=""/>
            </a:pPr>
            <a:r>
              <a:rPr lang="en-US" sz="1800" dirty="0">
                <a:latin typeface="Calibri" panose="020F0502020204030204" pitchFamily="34" charset="0"/>
                <a:cs typeface="Calibri" panose="020F0502020204030204" pitchFamily="34" charset="0"/>
              </a:rPr>
              <a:t>Ask: How are they protecting themselves? </a:t>
            </a:r>
            <a:r>
              <a:rPr lang="en-US" sz="1800" i="1" dirty="0">
                <a:latin typeface="Calibri" panose="020F0502020204030204" pitchFamily="34" charset="0"/>
                <a:cs typeface="Calibri" panose="020F0502020204030204" pitchFamily="34" charset="0"/>
              </a:rPr>
              <a:t>[Waders to cover their legs, gloves to cover their hands.]</a:t>
            </a:r>
            <a:endParaRPr lang="en-US" sz="1800" dirty="0">
              <a:latin typeface="Calibri" panose="020F0502020204030204" pitchFamily="34" charset="0"/>
              <a:cs typeface="Calibri" panose="020F0502020204030204" pitchFamily="34" charset="0"/>
            </a:endParaRPr>
          </a:p>
          <a:p>
            <a:pPr marL="0" indent="0">
              <a:spcBef>
                <a:spcPts val="0"/>
              </a:spcBef>
              <a:buNone/>
            </a:pPr>
            <a:endParaRPr lang="en-US" sz="1800" b="1" dirty="0">
              <a:latin typeface="Calibri" panose="020F0502020204030204" pitchFamily="34" charset="0"/>
              <a:cs typeface="Calibri" panose="020F0502020204030204" pitchFamily="34" charset="0"/>
            </a:endParaRPr>
          </a:p>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800" b="1" dirty="0">
              <a:latin typeface="Calibri" panose="020F0502020204030204" pitchFamily="34" charset="0"/>
              <a:cs typeface="Calibri" panose="020F0502020204030204" pitchFamily="34" charset="0"/>
            </a:endParaRPr>
          </a:p>
          <a:p>
            <a:pPr>
              <a:spcBef>
                <a:spcPts val="0"/>
              </a:spcBef>
              <a:buSzPct val="110000"/>
              <a:buFont typeface="Arial"/>
              <a:buChar char="•"/>
            </a:pPr>
            <a:r>
              <a:rPr lang="en-US" sz="1800" i="1" dirty="0">
                <a:solidFill>
                  <a:schemeClr val="tx1"/>
                </a:solidFill>
                <a:latin typeface="Calibri"/>
                <a:cs typeface="Calibri"/>
              </a:rPr>
              <a:t>Where are some streams or ponds around here where this snail might live? </a:t>
            </a:r>
          </a:p>
          <a:p>
            <a:pPr marL="285750" lvl="3" indent="-285750">
              <a:spcBef>
                <a:spcPts val="0"/>
              </a:spcBef>
              <a:buClr>
                <a:schemeClr val="accent1"/>
              </a:buClr>
              <a:buSzPct val="110000"/>
              <a:buFont typeface="Arial"/>
              <a:buChar char="•"/>
            </a:pPr>
            <a:r>
              <a:rPr lang="en-US" sz="1800" i="1" dirty="0">
                <a:solidFill>
                  <a:schemeClr val="tx1"/>
                </a:solidFill>
                <a:latin typeface="Calibri"/>
                <a:cs typeface="Calibri"/>
              </a:rPr>
              <a:t>Do people play, swim, bathe, or wash their clothes in these ponds or streams? </a:t>
            </a:r>
          </a:p>
          <a:p>
            <a:pPr marL="285750" lvl="3" indent="-285750">
              <a:spcBef>
                <a:spcPts val="0"/>
              </a:spcBef>
              <a:buClr>
                <a:schemeClr val="accent1"/>
              </a:buClr>
              <a:buSzPct val="110000"/>
              <a:buFont typeface="Arial"/>
              <a:buChar char="•"/>
            </a:pPr>
            <a:r>
              <a:rPr lang="en-US" sz="1800" i="1" dirty="0">
                <a:solidFill>
                  <a:schemeClr val="tx1"/>
                </a:solidFill>
                <a:latin typeface="Calibri"/>
                <a:cs typeface="Calibri"/>
              </a:rPr>
              <a:t>Have you ever gone in these streams and ponds? </a:t>
            </a:r>
          </a:p>
          <a:p>
            <a:pPr marL="285750" lvl="3" indent="-285750">
              <a:spcBef>
                <a:spcPts val="0"/>
              </a:spcBef>
              <a:buClr>
                <a:schemeClr val="accent1"/>
              </a:buClr>
              <a:buSzPct val="110000"/>
              <a:buFont typeface="Arial"/>
              <a:buChar char="•"/>
            </a:pPr>
            <a:r>
              <a:rPr lang="en-US" sz="1800" i="1" dirty="0">
                <a:solidFill>
                  <a:schemeClr val="tx1"/>
                </a:solidFill>
                <a:latin typeface="Calibri"/>
                <a:cs typeface="Calibri"/>
              </a:rPr>
              <a:t>Now you know about the blood fluke and the schistosomiasis snail. What would you tell people about going in streams or ponds where these snails live? </a:t>
            </a:r>
          </a:p>
          <a:p>
            <a:pPr lvl="3">
              <a:spcBef>
                <a:spcPts val="0"/>
              </a:spcBef>
              <a:buClr>
                <a:schemeClr val="accent1"/>
              </a:buClr>
              <a:buSzPct val="110000"/>
              <a:buFont typeface="Arial"/>
              <a:buChar char="•"/>
            </a:pPr>
            <a:endParaRPr lang="en-US" dirty="0">
              <a:latin typeface="Calibri"/>
              <a:cs typeface="Calibri"/>
            </a:endParaRPr>
          </a:p>
          <a:p>
            <a:pPr>
              <a:buFont typeface="Arial"/>
              <a:buChar char="•"/>
            </a:pPr>
            <a:endParaRPr lang="en-US" sz="2600" dirty="0">
              <a:latin typeface="Calibri"/>
              <a:cs typeface="Calibri"/>
            </a:endParaRPr>
          </a:p>
          <a:p>
            <a:endParaRPr lang="en-US" dirty="0"/>
          </a:p>
        </p:txBody>
      </p:sp>
      <p:sp>
        <p:nvSpPr>
          <p:cNvPr id="2" name="Title 1">
            <a:extLst>
              <a:ext uri="{FF2B5EF4-FFF2-40B4-BE49-F238E27FC236}">
                <a16:creationId xmlns:a16="http://schemas.microsoft.com/office/drawing/2014/main" id="{4EDE8EAC-A644-4615-96E6-B88DDE4C3862}"/>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D. Where does the schistosomiasis snail live?</a:t>
            </a:r>
          </a:p>
        </p:txBody>
      </p:sp>
    </p:spTree>
    <p:extLst>
      <p:ext uri="{BB962C8B-B14F-4D97-AF65-F5344CB8AC3E}">
        <p14:creationId xmlns:p14="http://schemas.microsoft.com/office/powerpoint/2010/main" val="79567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01752" y="2286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D. Where does the schistosomiasis snail live?</a:t>
            </a:r>
          </a:p>
        </p:txBody>
      </p:sp>
      <p:pic>
        <p:nvPicPr>
          <p:cNvPr id="3" name="Picture 2" descr="A picture containing grass, person, outdoor, holding&#10;&#10;Description automatically generated">
            <a:extLst>
              <a:ext uri="{FF2B5EF4-FFF2-40B4-BE49-F238E27FC236}">
                <a16:creationId xmlns:a16="http://schemas.microsoft.com/office/drawing/2014/main" id="{81ECFA9B-6CF7-4DCB-BE4B-DB116763D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43000"/>
            <a:ext cx="2848236" cy="5050379"/>
          </a:xfrm>
          <a:prstGeom prst="rect">
            <a:avLst/>
          </a:prstGeom>
          <a:ln w="12700">
            <a:solidFill>
              <a:schemeClr val="tx1"/>
            </a:solidFill>
          </a:ln>
        </p:spPr>
      </p:pic>
      <p:pic>
        <p:nvPicPr>
          <p:cNvPr id="8" name="Picture 7" descr="A person standing next to a body of water&#10;&#10;Description automatically generated">
            <a:extLst>
              <a:ext uri="{FF2B5EF4-FFF2-40B4-BE49-F238E27FC236}">
                <a16:creationId xmlns:a16="http://schemas.microsoft.com/office/drawing/2014/main" id="{23F0430A-E27B-4D23-9B12-34D26945D0B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t="2299" r="28393" b="537"/>
          <a:stretch/>
        </p:blipFill>
        <p:spPr>
          <a:xfrm>
            <a:off x="4267200" y="1435352"/>
            <a:ext cx="4278509" cy="4465674"/>
          </a:xfrm>
          <a:prstGeom prst="rect">
            <a:avLst/>
          </a:prstGeom>
          <a:ln w="19050">
            <a:solidFill>
              <a:schemeClr val="tx1"/>
            </a:solidFill>
          </a:ln>
        </p:spPr>
      </p:pic>
    </p:spTree>
    <p:extLst>
      <p:ext uri="{BB962C8B-B14F-4D97-AF65-F5344CB8AC3E}">
        <p14:creationId xmlns:p14="http://schemas.microsoft.com/office/powerpoint/2010/main" val="22465284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C401AFAB8BA248BE2B469835572419" ma:contentTypeVersion="8" ma:contentTypeDescription="Create a new document." ma:contentTypeScope="" ma:versionID="73c550f58388110293fc264549b403d5">
  <xsd:schema xmlns:xsd="http://www.w3.org/2001/XMLSchema" xmlns:xs="http://www.w3.org/2001/XMLSchema" xmlns:p="http://schemas.microsoft.com/office/2006/metadata/properties" xmlns:ns2="a4ecec9d-3957-4ce3-a88f-3cafdb560bca" xmlns:ns3="65a248ca-af82-41d4-811e-3b1b95bf39ea" targetNamespace="http://schemas.microsoft.com/office/2006/metadata/properties" ma:root="true" ma:fieldsID="a7aabe87a9a681768adc7d7a11152463" ns2:_="" ns3:_="">
    <xsd:import namespace="a4ecec9d-3957-4ce3-a88f-3cafdb560bca"/>
    <xsd:import namespace="65a248ca-af82-41d4-811e-3b1b95bf39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cec9d-3957-4ce3-a88f-3cafdb560b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a248ca-af82-41d4-811e-3b1b95bf39e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1666FA-2736-4127-A9AC-67600E02E0C0}">
  <ds:schemaRefs>
    <ds:schemaRef ds:uri="http://schemas.microsoft.com/sharepoint/v3/contenttype/forms"/>
  </ds:schemaRefs>
</ds:datastoreItem>
</file>

<file path=customXml/itemProps2.xml><?xml version="1.0" encoding="utf-8"?>
<ds:datastoreItem xmlns:ds="http://schemas.openxmlformats.org/officeDocument/2006/customXml" ds:itemID="{227DE073-5B2F-40DC-AB27-387FBDBF321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7C53761-1A24-4C51-BCB5-FDF79DFD2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ecec9d-3957-4ce3-a88f-3cafdb560bca"/>
    <ds:schemaRef ds:uri="65a248ca-af82-41d4-811e-3b1b95bf39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8106</TotalTime>
  <Words>2236</Words>
  <Application>Microsoft Office PowerPoint</Application>
  <PresentationFormat>On-screen Show (4:3)</PresentationFormat>
  <Paragraphs>271</Paragraphs>
  <Slides>32</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Georgia</vt:lpstr>
      <vt:lpstr>Tw Cen MT</vt:lpstr>
      <vt:lpstr>Wingdings</vt:lpstr>
      <vt:lpstr>Wingdings 2</vt:lpstr>
      <vt:lpstr>Civic</vt:lpstr>
      <vt:lpstr>1_Civic</vt:lpstr>
      <vt:lpstr>PowerPoint Presentation</vt:lpstr>
      <vt:lpstr>A. What is intestinal schistosomiasis?</vt:lpstr>
      <vt:lpstr>A. What is intestinal schistosomiasis?</vt:lpstr>
      <vt:lpstr>B. The blood fluke</vt:lpstr>
      <vt:lpstr> B. The blood fluke </vt:lpstr>
      <vt:lpstr> C. The schistosomiasis snail</vt:lpstr>
      <vt:lpstr> C. The schistosomiasis snail</vt:lpstr>
      <vt:lpstr>D. Where does the schistosomiasis snail live?</vt:lpstr>
      <vt:lpstr> D. Where does the schistosomiasis snail live?</vt:lpstr>
      <vt:lpstr>E. The blood fluke life cycle</vt:lpstr>
      <vt:lpstr>E. The blood fluke life cycle</vt:lpstr>
      <vt:lpstr>F. Risk behaviors</vt:lpstr>
      <vt:lpstr> F. Risk behaviors</vt:lpstr>
      <vt:lpstr>G. Symptoms of schistosomiasis</vt:lpstr>
      <vt:lpstr> G. Symptoms of schistosomiasis </vt:lpstr>
      <vt:lpstr>H. Testing for schistosomiasis</vt:lpstr>
      <vt:lpstr> H. Testing for schistosomiasis</vt:lpstr>
      <vt:lpstr>I. Treating schistosomiasis</vt:lpstr>
      <vt:lpstr> I. Treating schistosomiasis</vt:lpstr>
      <vt:lpstr>J. Preventing schistosomiasis</vt:lpstr>
      <vt:lpstr> J. Preventing schistosomiasis</vt:lpstr>
      <vt:lpstr> K. Safe games and activities for boys</vt:lpstr>
      <vt:lpstr> K. Safe games and activities for boys</vt:lpstr>
      <vt:lpstr> L. Safe games and activities for girls</vt:lpstr>
      <vt:lpstr> L. Safe games and activities for girls</vt:lpstr>
      <vt:lpstr>M. Keeping safe from schistosomiasis     </vt:lpstr>
      <vt:lpstr>M. Keeping safe from schistosomiasis</vt:lpstr>
      <vt:lpstr> N. Community interventions</vt:lpstr>
      <vt:lpstr> N. Community interventions</vt:lpstr>
      <vt:lpstr> O. Evaluation questions</vt:lpstr>
      <vt:lpstr> O. Evaluation questions </vt:lpstr>
      <vt:lpstr>Which Flipchart Section goes with which Lesson Plan?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Bobbie</dc:creator>
  <cp:keywords/>
  <dc:description/>
  <cp:lastModifiedBy>Anouk Gouvras</cp:lastModifiedBy>
  <cp:revision>269</cp:revision>
  <cp:lastPrinted>2017-10-01T12:15:24Z</cp:lastPrinted>
  <dcterms:created xsi:type="dcterms:W3CDTF">2015-11-10T18:44:35Z</dcterms:created>
  <dcterms:modified xsi:type="dcterms:W3CDTF">2019-12-10T16:56:23Z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0x0101009DC401AFAB8BA248BE2B469835572419</vt:lpwstr>
  </property>
</Properties>
</file>