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4"/>
  </p:sldMasterIdLst>
  <p:notesMasterIdLst>
    <p:notesMasterId r:id="rId18"/>
  </p:notesMasterIdLst>
  <p:handoutMasterIdLst>
    <p:handoutMasterId r:id="rId19"/>
  </p:handoutMasterIdLst>
  <p:sldIdLst>
    <p:sldId id="256" r:id="rId5"/>
    <p:sldId id="281" r:id="rId6"/>
    <p:sldId id="315" r:id="rId7"/>
    <p:sldId id="311" r:id="rId8"/>
    <p:sldId id="321" r:id="rId9"/>
    <p:sldId id="323" r:id="rId10"/>
    <p:sldId id="324" r:id="rId11"/>
    <p:sldId id="325" r:id="rId12"/>
    <p:sldId id="326" r:id="rId13"/>
    <p:sldId id="327" r:id="rId14"/>
    <p:sldId id="330" r:id="rId15"/>
    <p:sldId id="333" r:id="rId16"/>
    <p:sldId id="334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lison Greenspan" initials="AG" lastIdx="5" clrIdx="0"/>
  <p:cmAuthor id="2" name="Sue Binder" initials="SB" lastIdx="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1" autoAdjust="0"/>
    <p:restoredTop sz="93733" autoAdjust="0"/>
  </p:normalViewPr>
  <p:slideViewPr>
    <p:cSldViewPr snapToGrid="0" snapToObjects="1">
      <p:cViewPr varScale="1">
        <p:scale>
          <a:sx n="62" d="100"/>
          <a:sy n="62" d="100"/>
        </p:scale>
        <p:origin x="28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ouk Gouvras" userId="7f9e6bef-5492-4b2b-bdb4-1c8f4f9730b1" providerId="ADAL" clId="{4555A6A8-896B-497D-9AB3-12EB8442CDCF}"/>
    <pc:docChg chg="modSld">
      <pc:chgData name="Anouk Gouvras" userId="7f9e6bef-5492-4b2b-bdb4-1c8f4f9730b1" providerId="ADAL" clId="{4555A6A8-896B-497D-9AB3-12EB8442CDCF}" dt="2019-12-10T16:11:58.723" v="79" actId="20577"/>
      <pc:docMkLst>
        <pc:docMk/>
      </pc:docMkLst>
      <pc:sldChg chg="modSp">
        <pc:chgData name="Anouk Gouvras" userId="7f9e6bef-5492-4b2b-bdb4-1c8f4f9730b1" providerId="ADAL" clId="{4555A6A8-896B-497D-9AB3-12EB8442CDCF}" dt="2019-12-10T16:08:10.979" v="4" actId="20577"/>
        <pc:sldMkLst>
          <pc:docMk/>
          <pc:sldMk cId="1928682740" sldId="281"/>
        </pc:sldMkLst>
        <pc:spChg chg="mod">
          <ac:chgData name="Anouk Gouvras" userId="7f9e6bef-5492-4b2b-bdb4-1c8f4f9730b1" providerId="ADAL" clId="{4555A6A8-896B-497D-9AB3-12EB8442CDCF}" dt="2019-12-10T16:08:10.979" v="4" actId="20577"/>
          <ac:spMkLst>
            <pc:docMk/>
            <pc:sldMk cId="1928682740" sldId="281"/>
            <ac:spMk id="4" creationId="{1645FF77-F607-419D-A76D-BC63099F6AB1}"/>
          </ac:spMkLst>
        </pc:spChg>
      </pc:sldChg>
      <pc:sldChg chg="modSp">
        <pc:chgData name="Anouk Gouvras" userId="7f9e6bef-5492-4b2b-bdb4-1c8f4f9730b1" providerId="ADAL" clId="{4555A6A8-896B-497D-9AB3-12EB8442CDCF}" dt="2019-12-10T16:08:59.151" v="18" actId="20577"/>
        <pc:sldMkLst>
          <pc:docMk/>
          <pc:sldMk cId="2399310648" sldId="311"/>
        </pc:sldMkLst>
        <pc:spChg chg="mod">
          <ac:chgData name="Anouk Gouvras" userId="7f9e6bef-5492-4b2b-bdb4-1c8f4f9730b1" providerId="ADAL" clId="{4555A6A8-896B-497D-9AB3-12EB8442CDCF}" dt="2019-12-10T16:08:59.151" v="18" actId="20577"/>
          <ac:spMkLst>
            <pc:docMk/>
            <pc:sldMk cId="2399310648" sldId="311"/>
            <ac:spMk id="3" creationId="{103C4D1F-D6A7-4A6C-A990-20FC537AC7E4}"/>
          </ac:spMkLst>
        </pc:spChg>
      </pc:sldChg>
      <pc:sldChg chg="modSp">
        <pc:chgData name="Anouk Gouvras" userId="7f9e6bef-5492-4b2b-bdb4-1c8f4f9730b1" providerId="ADAL" clId="{4555A6A8-896B-497D-9AB3-12EB8442CDCF}" dt="2019-12-10T16:08:22.586" v="6" actId="20577"/>
        <pc:sldMkLst>
          <pc:docMk/>
          <pc:sldMk cId="2932570586" sldId="315"/>
        </pc:sldMkLst>
        <pc:spChg chg="mod">
          <ac:chgData name="Anouk Gouvras" userId="7f9e6bef-5492-4b2b-bdb4-1c8f4f9730b1" providerId="ADAL" clId="{4555A6A8-896B-497D-9AB3-12EB8442CDCF}" dt="2019-12-10T16:08:22.586" v="6" actId="20577"/>
          <ac:spMkLst>
            <pc:docMk/>
            <pc:sldMk cId="2932570586" sldId="315"/>
            <ac:spMk id="3" creationId="{103C4D1F-D6A7-4A6C-A990-20FC537AC7E4}"/>
          </ac:spMkLst>
        </pc:spChg>
      </pc:sldChg>
      <pc:sldChg chg="modSp">
        <pc:chgData name="Anouk Gouvras" userId="7f9e6bef-5492-4b2b-bdb4-1c8f4f9730b1" providerId="ADAL" clId="{4555A6A8-896B-497D-9AB3-12EB8442CDCF}" dt="2019-12-10T16:09:08.212" v="22" actId="20577"/>
        <pc:sldMkLst>
          <pc:docMk/>
          <pc:sldMk cId="1390212233" sldId="321"/>
        </pc:sldMkLst>
        <pc:spChg chg="mod">
          <ac:chgData name="Anouk Gouvras" userId="7f9e6bef-5492-4b2b-bdb4-1c8f4f9730b1" providerId="ADAL" clId="{4555A6A8-896B-497D-9AB3-12EB8442CDCF}" dt="2019-12-10T16:09:08.212" v="22" actId="20577"/>
          <ac:spMkLst>
            <pc:docMk/>
            <pc:sldMk cId="1390212233" sldId="321"/>
            <ac:spMk id="3" creationId="{103C4D1F-D6A7-4A6C-A990-20FC537AC7E4}"/>
          </ac:spMkLst>
        </pc:spChg>
      </pc:sldChg>
      <pc:sldChg chg="modSp">
        <pc:chgData name="Anouk Gouvras" userId="7f9e6bef-5492-4b2b-bdb4-1c8f4f9730b1" providerId="ADAL" clId="{4555A6A8-896B-497D-9AB3-12EB8442CDCF}" dt="2019-12-10T16:09:21.568" v="28" actId="20577"/>
        <pc:sldMkLst>
          <pc:docMk/>
          <pc:sldMk cId="2652700508" sldId="323"/>
        </pc:sldMkLst>
        <pc:spChg chg="mod">
          <ac:chgData name="Anouk Gouvras" userId="7f9e6bef-5492-4b2b-bdb4-1c8f4f9730b1" providerId="ADAL" clId="{4555A6A8-896B-497D-9AB3-12EB8442CDCF}" dt="2019-12-10T16:09:21.568" v="28" actId="20577"/>
          <ac:spMkLst>
            <pc:docMk/>
            <pc:sldMk cId="2652700508" sldId="323"/>
            <ac:spMk id="3" creationId="{00000000-0000-0000-0000-000000000000}"/>
          </ac:spMkLst>
        </pc:spChg>
      </pc:sldChg>
      <pc:sldChg chg="modSp">
        <pc:chgData name="Anouk Gouvras" userId="7f9e6bef-5492-4b2b-bdb4-1c8f4f9730b1" providerId="ADAL" clId="{4555A6A8-896B-497D-9AB3-12EB8442CDCF}" dt="2019-12-10T16:09:46.072" v="40" actId="20577"/>
        <pc:sldMkLst>
          <pc:docMk/>
          <pc:sldMk cId="3611302906" sldId="324"/>
        </pc:sldMkLst>
        <pc:spChg chg="mod">
          <ac:chgData name="Anouk Gouvras" userId="7f9e6bef-5492-4b2b-bdb4-1c8f4f9730b1" providerId="ADAL" clId="{4555A6A8-896B-497D-9AB3-12EB8442CDCF}" dt="2019-12-10T16:09:46.072" v="40" actId="20577"/>
          <ac:spMkLst>
            <pc:docMk/>
            <pc:sldMk cId="3611302906" sldId="324"/>
            <ac:spMk id="3" creationId="{5DD209EA-54A3-4D6A-8752-A1381BF81A34}"/>
          </ac:spMkLst>
        </pc:spChg>
      </pc:sldChg>
      <pc:sldChg chg="modSp">
        <pc:chgData name="Anouk Gouvras" userId="7f9e6bef-5492-4b2b-bdb4-1c8f4f9730b1" providerId="ADAL" clId="{4555A6A8-896B-497D-9AB3-12EB8442CDCF}" dt="2019-12-10T16:10:14.857" v="51" actId="20577"/>
        <pc:sldMkLst>
          <pc:docMk/>
          <pc:sldMk cId="3688176790" sldId="325"/>
        </pc:sldMkLst>
        <pc:spChg chg="mod">
          <ac:chgData name="Anouk Gouvras" userId="7f9e6bef-5492-4b2b-bdb4-1c8f4f9730b1" providerId="ADAL" clId="{4555A6A8-896B-497D-9AB3-12EB8442CDCF}" dt="2019-12-10T16:10:14.857" v="51" actId="20577"/>
          <ac:spMkLst>
            <pc:docMk/>
            <pc:sldMk cId="3688176790" sldId="325"/>
            <ac:spMk id="3" creationId="{5DD209EA-54A3-4D6A-8752-A1381BF81A34}"/>
          </ac:spMkLst>
        </pc:spChg>
      </pc:sldChg>
      <pc:sldChg chg="modSp">
        <pc:chgData name="Anouk Gouvras" userId="7f9e6bef-5492-4b2b-bdb4-1c8f4f9730b1" providerId="ADAL" clId="{4555A6A8-896B-497D-9AB3-12EB8442CDCF}" dt="2019-12-10T16:11:07.647" v="66" actId="20577"/>
        <pc:sldMkLst>
          <pc:docMk/>
          <pc:sldMk cId="3197665020" sldId="326"/>
        </pc:sldMkLst>
        <pc:spChg chg="mod">
          <ac:chgData name="Anouk Gouvras" userId="7f9e6bef-5492-4b2b-bdb4-1c8f4f9730b1" providerId="ADAL" clId="{4555A6A8-896B-497D-9AB3-12EB8442CDCF}" dt="2019-12-10T16:10:33.165" v="54" actId="1076"/>
          <ac:spMkLst>
            <pc:docMk/>
            <pc:sldMk cId="3197665020" sldId="326"/>
            <ac:spMk id="2" creationId="{B878BF8A-72E1-46B9-AD5D-52F499E2FEF0}"/>
          </ac:spMkLst>
        </pc:spChg>
        <pc:spChg chg="mod">
          <ac:chgData name="Anouk Gouvras" userId="7f9e6bef-5492-4b2b-bdb4-1c8f4f9730b1" providerId="ADAL" clId="{4555A6A8-896B-497D-9AB3-12EB8442CDCF}" dt="2019-12-10T16:11:07.647" v="66" actId="20577"/>
          <ac:spMkLst>
            <pc:docMk/>
            <pc:sldMk cId="3197665020" sldId="326"/>
            <ac:spMk id="3" creationId="{5DE4AD8F-AE34-40E5-8FF2-B03DF46445F0}"/>
          </ac:spMkLst>
        </pc:spChg>
        <pc:picChg chg="mod">
          <ac:chgData name="Anouk Gouvras" userId="7f9e6bef-5492-4b2b-bdb4-1c8f4f9730b1" providerId="ADAL" clId="{4555A6A8-896B-497D-9AB3-12EB8442CDCF}" dt="2019-12-10T16:10:22.386" v="52" actId="1076"/>
          <ac:picMkLst>
            <pc:docMk/>
            <pc:sldMk cId="3197665020" sldId="326"/>
            <ac:picMk id="6" creationId="{00000000-0000-0000-0000-000000000000}"/>
          </ac:picMkLst>
        </pc:picChg>
      </pc:sldChg>
      <pc:sldChg chg="modSp">
        <pc:chgData name="Anouk Gouvras" userId="7f9e6bef-5492-4b2b-bdb4-1c8f4f9730b1" providerId="ADAL" clId="{4555A6A8-896B-497D-9AB3-12EB8442CDCF}" dt="2019-12-10T16:11:22.622" v="68" actId="20577"/>
        <pc:sldMkLst>
          <pc:docMk/>
          <pc:sldMk cId="432413017" sldId="327"/>
        </pc:sldMkLst>
        <pc:spChg chg="mod">
          <ac:chgData name="Anouk Gouvras" userId="7f9e6bef-5492-4b2b-bdb4-1c8f4f9730b1" providerId="ADAL" clId="{4555A6A8-896B-497D-9AB3-12EB8442CDCF}" dt="2019-12-10T16:11:22.622" v="68" actId="20577"/>
          <ac:spMkLst>
            <pc:docMk/>
            <pc:sldMk cId="432413017" sldId="327"/>
            <ac:spMk id="3" creationId="{5DE4AD8F-AE34-40E5-8FF2-B03DF46445F0}"/>
          </ac:spMkLst>
        </pc:spChg>
      </pc:sldChg>
      <pc:sldChg chg="modSp">
        <pc:chgData name="Anouk Gouvras" userId="7f9e6bef-5492-4b2b-bdb4-1c8f4f9730b1" providerId="ADAL" clId="{4555A6A8-896B-497D-9AB3-12EB8442CDCF}" dt="2019-12-10T16:11:43.242" v="72" actId="20577"/>
        <pc:sldMkLst>
          <pc:docMk/>
          <pc:sldMk cId="2052638087" sldId="330"/>
        </pc:sldMkLst>
        <pc:spChg chg="mod">
          <ac:chgData name="Anouk Gouvras" userId="7f9e6bef-5492-4b2b-bdb4-1c8f4f9730b1" providerId="ADAL" clId="{4555A6A8-896B-497D-9AB3-12EB8442CDCF}" dt="2019-12-10T16:11:43.242" v="72" actId="20577"/>
          <ac:spMkLst>
            <pc:docMk/>
            <pc:sldMk cId="2052638087" sldId="330"/>
            <ac:spMk id="3" creationId="{3758B7F9-6BC1-4A96-95D2-AA03C65160DE}"/>
          </ac:spMkLst>
        </pc:spChg>
      </pc:sldChg>
      <pc:sldChg chg="modSp">
        <pc:chgData name="Anouk Gouvras" userId="7f9e6bef-5492-4b2b-bdb4-1c8f4f9730b1" providerId="ADAL" clId="{4555A6A8-896B-497D-9AB3-12EB8442CDCF}" dt="2019-12-10T16:11:58.723" v="79" actId="20577"/>
        <pc:sldMkLst>
          <pc:docMk/>
          <pc:sldMk cId="190170267" sldId="333"/>
        </pc:sldMkLst>
        <pc:spChg chg="mod">
          <ac:chgData name="Anouk Gouvras" userId="7f9e6bef-5492-4b2b-bdb4-1c8f4f9730b1" providerId="ADAL" clId="{4555A6A8-896B-497D-9AB3-12EB8442CDCF}" dt="2019-12-10T16:11:58.723" v="79" actId="20577"/>
          <ac:spMkLst>
            <pc:docMk/>
            <pc:sldMk cId="190170267" sldId="333"/>
            <ac:spMk id="3" creationId="{103C4D1F-D6A7-4A6C-A990-20FC537AC7E4}"/>
          </ac:spMkLst>
        </pc:spChg>
      </pc:sldChg>
    </pc:docChg>
  </pc:docChgLst>
  <pc:docChgLst>
    <pc:chgData name="Anouk Gouvras" userId="f458f75bdf1508e5" providerId="LiveId" clId="{E73EE7FC-D166-4CB4-838F-958352145D32}"/>
    <pc:docChg chg="modSld">
      <pc:chgData name="Anouk Gouvras" userId="f458f75bdf1508e5" providerId="LiveId" clId="{E73EE7FC-D166-4CB4-838F-958352145D32}" dt="2019-11-06T18:40:29.022" v="14" actId="20577"/>
      <pc:docMkLst>
        <pc:docMk/>
      </pc:docMkLst>
      <pc:sldChg chg="modSp">
        <pc:chgData name="Anouk Gouvras" userId="f458f75bdf1508e5" providerId="LiveId" clId="{E73EE7FC-D166-4CB4-838F-958352145D32}" dt="2019-11-06T18:39:59.590" v="9" actId="20577"/>
        <pc:sldMkLst>
          <pc:docMk/>
          <pc:sldMk cId="1911917397" sldId="256"/>
        </pc:sldMkLst>
        <pc:spChg chg="mod">
          <ac:chgData name="Anouk Gouvras" userId="f458f75bdf1508e5" providerId="LiveId" clId="{E73EE7FC-D166-4CB4-838F-958352145D32}" dt="2019-11-06T18:39:59.590" v="9" actId="20577"/>
          <ac:spMkLst>
            <pc:docMk/>
            <pc:sldMk cId="1911917397" sldId="256"/>
            <ac:spMk id="6" creationId="{728DDA21-6670-4347-BA60-0EF46FF573C4}"/>
          </ac:spMkLst>
        </pc:spChg>
      </pc:sldChg>
      <pc:sldChg chg="modSp">
        <pc:chgData name="Anouk Gouvras" userId="f458f75bdf1508e5" providerId="LiveId" clId="{E73EE7FC-D166-4CB4-838F-958352145D32}" dt="2019-11-06T18:40:29.022" v="14" actId="20577"/>
        <pc:sldMkLst>
          <pc:docMk/>
          <pc:sldMk cId="3611302906" sldId="324"/>
        </pc:sldMkLst>
        <pc:spChg chg="mod">
          <ac:chgData name="Anouk Gouvras" userId="f458f75bdf1508e5" providerId="LiveId" clId="{E73EE7FC-D166-4CB4-838F-958352145D32}" dt="2019-11-06T18:40:29.022" v="14" actId="20577"/>
          <ac:spMkLst>
            <pc:docMk/>
            <pc:sldMk cId="3611302906" sldId="324"/>
            <ac:spMk id="3" creationId="{5DD209EA-54A3-4D6A-8752-A1381BF81A3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5138"/>
          </a:xfrm>
          <a:prstGeom prst="rect">
            <a:avLst/>
          </a:prstGeom>
        </p:spPr>
        <p:txBody>
          <a:bodyPr vert="horz" lIns="92286" tIns="46143" rIns="92286" bIns="461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5138"/>
          </a:xfrm>
          <a:prstGeom prst="rect">
            <a:avLst/>
          </a:prstGeom>
        </p:spPr>
        <p:txBody>
          <a:bodyPr vert="horz" lIns="92286" tIns="46143" rIns="92286" bIns="46143" rtlCol="0"/>
          <a:lstStyle>
            <a:lvl1pPr algn="r">
              <a:defRPr sz="1200"/>
            </a:lvl1pPr>
          </a:lstStyle>
          <a:p>
            <a:fld id="{241EE404-7558-1341-BDF2-DA387525D36C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5"/>
            <a:ext cx="3037840" cy="465138"/>
          </a:xfrm>
          <a:prstGeom prst="rect">
            <a:avLst/>
          </a:prstGeom>
        </p:spPr>
        <p:txBody>
          <a:bodyPr vert="horz" lIns="92286" tIns="46143" rIns="92286" bIns="461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675"/>
            <a:ext cx="3037840" cy="465138"/>
          </a:xfrm>
          <a:prstGeom prst="rect">
            <a:avLst/>
          </a:prstGeom>
        </p:spPr>
        <p:txBody>
          <a:bodyPr vert="horz" lIns="92286" tIns="46143" rIns="92286" bIns="46143" rtlCol="0" anchor="b"/>
          <a:lstStyle>
            <a:lvl1pPr algn="r">
              <a:defRPr sz="1200"/>
            </a:lvl1pPr>
          </a:lstStyle>
          <a:p>
            <a:fld id="{E29ECD3F-887C-2B43-B4A6-4D847859A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244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2286" tIns="46143" rIns="92286" bIns="461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2286" tIns="46143" rIns="92286" bIns="46143" rtlCol="0"/>
          <a:lstStyle>
            <a:lvl1pPr algn="r">
              <a:defRPr sz="1200"/>
            </a:lvl1pPr>
          </a:lstStyle>
          <a:p>
            <a:fld id="{180BA0C3-F1ED-944A-8F28-A04612330E10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86" tIns="46143" rIns="92286" bIns="4614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2286" tIns="46143" rIns="92286" bIns="4614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2286" tIns="46143" rIns="92286" bIns="461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2286" tIns="46143" rIns="92286" bIns="46143" rtlCol="0" anchor="b"/>
          <a:lstStyle>
            <a:lvl1pPr algn="r">
              <a:defRPr sz="1200"/>
            </a:lvl1pPr>
          </a:lstStyle>
          <a:p>
            <a:fld id="{6540146C-DD4C-9444-A432-3A632FF74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53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92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872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Remove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19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709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558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032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128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449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627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434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54380" indent="-34290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CE38E4D-051A-41E1-86A4-E56916468FD0}" type="datetimeFigureOut">
              <a:rPr lang="en-US" smtClean="0"/>
              <a:t>12/10/2019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430436" cy="65571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</p:pic>
      <p:sp>
        <p:nvSpPr>
          <p:cNvPr id="4" name="TextBox 3"/>
          <p:cNvSpPr txBox="1"/>
          <p:nvPr/>
        </p:nvSpPr>
        <p:spPr>
          <a:xfrm>
            <a:off x="9698619" y="385994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61435" y="4300767"/>
            <a:ext cx="5976727" cy="1077218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Slide Set 5. Teacher’s Guide for Activities and Safe Play</a:t>
            </a: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728DDA21-6670-4347-BA60-0EF46FF57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8087" y="1545994"/>
            <a:ext cx="5801399" cy="133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Teaching about the Prevention, Control, and Treatment of Intestinal Schistosomiasis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ABB2FA-2A1F-4A6D-840E-DA0B1B316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2069" y="6065451"/>
            <a:ext cx="847417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917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8BF8A-72E1-46B9-AD5D-52F499E2F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Practicing asking the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4AD8F-AE34-40E5-8FF2-B03DF4644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199"/>
            <a:ext cx="7620000" cy="5050857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In our class today, the losers will be the team nearest the door.</a:t>
            </a:r>
          </a:p>
          <a:p>
            <a:r>
              <a:rPr lang="en-US" sz="2400" dirty="0"/>
              <a:t>Teacher: Ask the schistosomiasis questions: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sz="2200" dirty="0"/>
              <a:t>Teacher, say to the losers, “I am so sorry. You have schistosomiasis.” Ask the losers questions the following questions:</a:t>
            </a:r>
          </a:p>
          <a:p>
            <a:pPr lvl="2"/>
            <a:r>
              <a:rPr lang="en-US" dirty="0"/>
              <a:t>How did you get schistosomiasis?</a:t>
            </a:r>
          </a:p>
          <a:p>
            <a:pPr lvl="2"/>
            <a:r>
              <a:rPr lang="en-US" dirty="0"/>
              <a:t>How do you know you have schistosomiasis? </a:t>
            </a:r>
          </a:p>
          <a:p>
            <a:pPr lvl="2"/>
            <a:r>
              <a:rPr lang="en-US" dirty="0"/>
              <a:t>What are your symptoms?</a:t>
            </a:r>
          </a:p>
          <a:p>
            <a:pPr lvl="2"/>
            <a:r>
              <a:rPr lang="en-US" dirty="0"/>
              <a:t>How will you be treated? </a:t>
            </a:r>
          </a:p>
          <a:p>
            <a:pPr lvl="2"/>
            <a:r>
              <a:rPr lang="en-US" dirty="0"/>
              <a:t>How will you prevent getting schistosomiasis next time? 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sz="2200" dirty="0"/>
              <a:t>Say to the winners, “It’s great. You do not have schistosomiasis.” Ask the winner the following questions: </a:t>
            </a:r>
          </a:p>
          <a:p>
            <a:pPr lvl="2"/>
            <a:r>
              <a:rPr lang="en-US" dirty="0"/>
              <a:t>How did you prevent getting schistosomiasis?</a:t>
            </a:r>
          </a:p>
          <a:p>
            <a:pPr lvl="2"/>
            <a:r>
              <a:rPr lang="en-US" dirty="0"/>
              <a:t>What did you avoid doing to prevent getting schistosomiasis?</a:t>
            </a:r>
          </a:p>
          <a:p>
            <a:pPr lvl="2"/>
            <a:r>
              <a:rPr lang="en-US" dirty="0"/>
              <a:t>What safe games did you play?</a:t>
            </a:r>
          </a:p>
          <a:p>
            <a:pPr lvl="2"/>
            <a:r>
              <a:rPr lang="en-US" dirty="0"/>
              <a:t>What would you tell your friends who got schistosomiasis?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413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EC328-519E-4EBF-9848-F921F9E42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59" y="271798"/>
            <a:ext cx="7620000" cy="1143000"/>
          </a:xfrm>
        </p:spPr>
        <p:txBody>
          <a:bodyPr/>
          <a:lstStyle/>
          <a:p>
            <a:r>
              <a:rPr lang="en-US" sz="3200" b="1" dirty="0">
                <a:latin typeface="+mn-lt"/>
              </a:rPr>
              <a:t>Performances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8B7F9-6BC1-4A96-95D2-AA03C65160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088" y="1414798"/>
            <a:ext cx="7620000" cy="499255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>
                <a:latin typeface="Calibri"/>
                <a:cs typeface="Calibri"/>
              </a:rPr>
              <a:t>Go to the Performances section of your guide.</a:t>
            </a:r>
          </a:p>
          <a:p>
            <a:pPr>
              <a:spcBef>
                <a:spcPts val="0"/>
              </a:spcBef>
            </a:pPr>
            <a:endParaRPr lang="en-US" sz="1200" dirty="0">
              <a:latin typeface="Calibri"/>
              <a:cs typeface="Calibri"/>
            </a:endParaRP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/>
                <a:cs typeface="Calibri"/>
              </a:rPr>
              <a:t>You will see examples of a play and a poem about schistosomiasis:</a:t>
            </a:r>
          </a:p>
          <a:p>
            <a:pPr lvl="1"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200" dirty="0"/>
              <a:t>The plays and poems can be silly and fun.</a:t>
            </a:r>
          </a:p>
          <a:p>
            <a:pPr lvl="1"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200" dirty="0"/>
              <a:t>Let’s go round robin reading the lines in the poem on Page 23 in the guide.</a:t>
            </a:r>
          </a:p>
        </p:txBody>
      </p:sp>
    </p:spTree>
    <p:extLst>
      <p:ext uri="{BB962C8B-B14F-4D97-AF65-F5344CB8AC3E}">
        <p14:creationId xmlns:p14="http://schemas.microsoft.com/office/powerpoint/2010/main" val="2052638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CE299-AB56-402F-A419-64546A4C3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01325"/>
            <a:ext cx="78867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Questions about 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C4D1F-D6A7-4A6C-A990-20FC537AC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690193"/>
            <a:ext cx="6955055" cy="42037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/>
                <a:cs typeface="Calibri"/>
              </a:rPr>
              <a:t>Do you think your students will like the activities?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/>
                <a:cs typeface="Calibri"/>
              </a:rPr>
              <a:t>How was it to play the game?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Can you picture yourself using safe games with your students?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/>
                <a:cs typeface="Calibri"/>
              </a:rPr>
              <a:t>Do your students like to perform?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Do you think they would be </a:t>
            </a:r>
            <a:r>
              <a:rPr lang="en-US" sz="2400">
                <a:latin typeface="Calibri"/>
                <a:cs typeface="Calibri"/>
              </a:rPr>
              <a:t>able to </a:t>
            </a:r>
            <a:r>
              <a:rPr lang="en-US" sz="2400" dirty="0">
                <a:latin typeface="Calibri"/>
                <a:cs typeface="Calibri"/>
              </a:rPr>
              <a:t>write short poems or plays?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Would they like to perform them?</a:t>
            </a:r>
          </a:p>
        </p:txBody>
      </p:sp>
      <p:pic>
        <p:nvPicPr>
          <p:cNvPr id="8" name="Picture 7" descr="P114023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840" y="4867948"/>
            <a:ext cx="2376512" cy="17823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0170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27" y="1084404"/>
            <a:ext cx="3810000" cy="381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61148" y="5042850"/>
            <a:ext cx="3544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3366FF"/>
                </a:solidFill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135821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5626" y="524656"/>
            <a:ext cx="6231192" cy="1068577"/>
          </a:xfrm>
        </p:spPr>
        <p:txBody>
          <a:bodyPr/>
          <a:lstStyle/>
          <a:p>
            <a:r>
              <a:rPr lang="en-US" sz="3200" b="1" dirty="0">
                <a:latin typeface="+mn-lt"/>
              </a:rPr>
              <a:t>Topics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45FF77-F607-419D-A76D-BC63099F6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626" y="1396528"/>
            <a:ext cx="5959578" cy="4800600"/>
          </a:xfrm>
        </p:spPr>
        <p:txBody>
          <a:bodyPr/>
          <a:lstStyle/>
          <a:p>
            <a:r>
              <a:rPr lang="en-US" sz="2400" dirty="0">
                <a:latin typeface="Calibri"/>
                <a:cs typeface="Calibri"/>
              </a:rPr>
              <a:t>What is the </a:t>
            </a:r>
            <a:r>
              <a:rPr lang="en-US" sz="2400" i="1" dirty="0">
                <a:latin typeface="Calibri"/>
                <a:cs typeface="Calibri"/>
              </a:rPr>
              <a:t>Teacher’s</a:t>
            </a:r>
            <a:r>
              <a:rPr lang="en-US" sz="2400" dirty="0">
                <a:latin typeface="Calibri"/>
                <a:cs typeface="Calibri"/>
              </a:rPr>
              <a:t> </a:t>
            </a:r>
            <a:r>
              <a:rPr lang="en-US" sz="2400" i="1" dirty="0">
                <a:latin typeface="Calibri"/>
                <a:cs typeface="Calibri"/>
              </a:rPr>
              <a:t>Guide for Activities and Safe Play?</a:t>
            </a:r>
          </a:p>
          <a:p>
            <a:r>
              <a:rPr lang="en-US" sz="2400" dirty="0">
                <a:latin typeface="Calibri"/>
                <a:cs typeface="Calibri"/>
              </a:rPr>
              <a:t>Structure of the guide.</a:t>
            </a:r>
          </a:p>
          <a:p>
            <a:r>
              <a:rPr lang="en-US" sz="2400" dirty="0">
                <a:latin typeface="Calibri"/>
                <a:cs typeface="Calibri"/>
              </a:rPr>
              <a:t>Practice: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Lesson plan activities.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Safe games.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Performances.</a:t>
            </a:r>
          </a:p>
          <a:p>
            <a:r>
              <a:rPr lang="en-US" sz="2400" dirty="0">
                <a:latin typeface="Calibri"/>
                <a:cs typeface="Calibri"/>
              </a:rPr>
              <a:t>What did you learn?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Screen Shot 2019-03-05 at 1.05.57 P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141" y="2228432"/>
            <a:ext cx="2848474" cy="369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682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CE299-AB56-402F-A419-64546A4C3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099" y="630452"/>
            <a:ext cx="7620000" cy="1143000"/>
          </a:xfrm>
        </p:spPr>
        <p:txBody>
          <a:bodyPr/>
          <a:lstStyle/>
          <a:p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What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s the </a:t>
            </a:r>
            <a:r>
              <a:rPr lang="en-US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Teacher’s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Guide for Activities and Safe Play?</a:t>
            </a:r>
            <a:br>
              <a:rPr lang="en-US" sz="32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3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C4D1F-D6A7-4A6C-A990-20FC537AC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496" y="1782014"/>
            <a:ext cx="7067862" cy="439529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>
                <a:latin typeface="Calibri"/>
                <a:cs typeface="Calibri"/>
              </a:rPr>
              <a:t>The </a:t>
            </a:r>
            <a:r>
              <a:rPr lang="en-US" sz="2400" i="1" dirty="0">
                <a:cs typeface="Calibri"/>
              </a:rPr>
              <a:t>Teacher’s Guide for Activities and Safe Play</a:t>
            </a:r>
            <a:br>
              <a:rPr lang="en-US" sz="2400" i="1" dirty="0">
                <a:cs typeface="Calibri"/>
              </a:rPr>
            </a:br>
            <a:r>
              <a:rPr lang="en-US" sz="2400" dirty="0">
                <a:cs typeface="Calibri"/>
              </a:rPr>
              <a:t>includes </a:t>
            </a:r>
            <a:r>
              <a:rPr lang="en-US" sz="2400" dirty="0">
                <a:latin typeface="Calibri"/>
                <a:cs typeface="Calibri"/>
              </a:rPr>
              <a:t>instruction sheets for:</a:t>
            </a:r>
          </a:p>
          <a:p>
            <a:pPr lvl="1">
              <a:spcBef>
                <a:spcPts val="0"/>
              </a:spcBef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Lesson plan activities</a:t>
            </a:r>
          </a:p>
          <a:p>
            <a:pPr lvl="1">
              <a:spcBef>
                <a:spcPts val="0"/>
              </a:spcBef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Games</a:t>
            </a:r>
          </a:p>
          <a:p>
            <a:pPr lvl="1">
              <a:spcBef>
                <a:spcPts val="0"/>
              </a:spcBef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Performances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/>
                <a:cs typeface="Calibri"/>
              </a:rPr>
              <a:t>Each activity has an instruction sheet, which explains the purpose of the activity or game, needed supplies, and how to conduct the activity or game.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/>
                <a:cs typeface="Calibri"/>
              </a:rPr>
              <a:t>Games and performances include suggested age ranges for the activity.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570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CE299-AB56-402F-A419-64546A4C3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76646"/>
          </a:xfrm>
        </p:spPr>
        <p:txBody>
          <a:bodyPr/>
          <a:lstStyle/>
          <a:p>
            <a:r>
              <a:rPr lang="en-US" dirty="0"/>
              <a:t>Practice using the Lesson 4 Activity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C4D1F-D6A7-4A6C-A990-20FC537AC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51284"/>
            <a:ext cx="7620000" cy="5265830"/>
          </a:xfrm>
        </p:spPr>
        <p:txBody>
          <a:bodyPr>
            <a:normAutofit/>
          </a:bodyPr>
          <a:lstStyle/>
          <a:p>
            <a:r>
              <a:rPr lang="en-US" dirty="0"/>
              <a:t>Go back to the groups of 2 you used for the </a:t>
            </a:r>
            <a:r>
              <a:rPr lang="en-US" i="1" dirty="0"/>
              <a:t>Teacher Lesson Plans.</a:t>
            </a:r>
          </a:p>
          <a:p>
            <a:r>
              <a:rPr lang="en-US" dirty="0"/>
              <a:t>The person who was the teacher last time will be the student now.</a:t>
            </a:r>
          </a:p>
          <a:p>
            <a:r>
              <a:rPr lang="en-US" dirty="0"/>
              <a:t>Teachers, first teach using Lesson 4 from the </a:t>
            </a:r>
            <a:r>
              <a:rPr lang="en-US" i="1" dirty="0"/>
              <a:t>Teacher Lesson Plans. </a:t>
            </a:r>
            <a:r>
              <a:rPr lang="en-US" dirty="0"/>
              <a:t>Be sure to use the flipchart on the blood fluke life cycle.</a:t>
            </a:r>
          </a:p>
          <a:p>
            <a:r>
              <a:rPr lang="en-US" dirty="0"/>
              <a:t>Then use the instructions for the Lesson 4 activity explaining what the student should do.</a:t>
            </a:r>
          </a:p>
          <a:p>
            <a:r>
              <a:rPr lang="en-US" dirty="0"/>
              <a:t>Teachers and students should both do the activity.</a:t>
            </a:r>
          </a:p>
          <a:p>
            <a:r>
              <a:rPr lang="en-US" dirty="0"/>
              <a:t>When the student is done, teachers should check the student’s work and give feedback.</a:t>
            </a:r>
          </a:p>
          <a:p>
            <a:r>
              <a:rPr lang="en-US" dirty="0"/>
              <a:t>Teachers, remember to use your active learning skills: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/>
              <a:t>Smile.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/>
              <a:t>Give positive feedback.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310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CE299-AB56-402F-A419-64546A4C3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383" y="349589"/>
            <a:ext cx="6887978" cy="1143000"/>
          </a:xfrm>
        </p:spPr>
        <p:txBody>
          <a:bodyPr/>
          <a:lstStyle/>
          <a:p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Practice using the Lesson 5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C4D1F-D6A7-4A6C-A990-20FC537AC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4384" y="1351724"/>
            <a:ext cx="6319568" cy="35275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Switch roles.</a:t>
            </a:r>
          </a:p>
          <a:p>
            <a:pPr>
              <a:spcBef>
                <a:spcPts val="0"/>
              </a:spcBef>
              <a:buClr>
                <a:srgbClr val="0070C0"/>
              </a:buClr>
            </a:pPr>
            <a:r>
              <a:rPr lang="en-US" sz="2400" dirty="0"/>
              <a:t>Teachers, use the instructions for Lesson 5 activity to teach the student how to do the activity.</a:t>
            </a:r>
          </a:p>
          <a:p>
            <a:pPr>
              <a:spcBef>
                <a:spcPts val="0"/>
              </a:spcBef>
              <a:buClr>
                <a:srgbClr val="0070C0"/>
              </a:buClr>
            </a:pPr>
            <a:r>
              <a:rPr lang="en-US" sz="2400" dirty="0"/>
              <a:t>Students, do the activity.</a:t>
            </a:r>
          </a:p>
          <a:p>
            <a:pPr>
              <a:spcBef>
                <a:spcPts val="0"/>
              </a:spcBef>
              <a:buClr>
                <a:srgbClr val="0070C0"/>
              </a:buClr>
            </a:pPr>
            <a:r>
              <a:rPr lang="en-US" sz="2400" dirty="0"/>
              <a:t>Teachers, check the student’s work and give feedback.</a:t>
            </a:r>
          </a:p>
        </p:txBody>
      </p:sp>
    </p:spTree>
    <p:extLst>
      <p:ext uri="{BB962C8B-B14F-4D97-AF65-F5344CB8AC3E}">
        <p14:creationId xmlns:p14="http://schemas.microsoft.com/office/powerpoint/2010/main" val="1390212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274638"/>
            <a:ext cx="7334250" cy="1143000"/>
          </a:xfrm>
        </p:spPr>
        <p:txBody>
          <a:bodyPr/>
          <a:lstStyle/>
          <a:p>
            <a:r>
              <a:rPr lang="en-US" sz="3200" b="1" dirty="0">
                <a:latin typeface="+mn-lt"/>
              </a:rPr>
              <a:t>Safe games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4830"/>
            <a:ext cx="4878280" cy="459028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dirty="0">
                <a:latin typeface="Calibri"/>
                <a:cs typeface="Calibri"/>
              </a:rPr>
              <a:t>Children learn best when learning is fun.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Calibri"/>
                <a:cs typeface="Calibri"/>
              </a:rPr>
              <a:t>“Safe games” provide fun while keeping them out of contaminated water and teaching about preventing schistosomiasis.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Calibri"/>
                <a:cs typeface="Calibri"/>
              </a:rPr>
              <a:t>Some  examples of safe games are: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Calibri"/>
                <a:cs typeface="Calibri"/>
              </a:rPr>
              <a:t>Sack races.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Calibri"/>
                <a:cs typeface="Calibri"/>
              </a:rPr>
              <a:t>Running races.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Calibri"/>
                <a:cs typeface="Calibri"/>
              </a:rPr>
              <a:t>Toss game.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Calibri"/>
                <a:cs typeface="Calibri"/>
              </a:rPr>
              <a:t>Tug-of-war.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Calibri"/>
                <a:cs typeface="Calibri"/>
              </a:rPr>
              <a:t>Can you think of others?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IMG_7074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57"/>
          <a:stretch/>
        </p:blipFill>
        <p:spPr>
          <a:xfrm>
            <a:off x="5060336" y="4282092"/>
            <a:ext cx="1984248" cy="211073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AEF04F-C009-49AA-ADEC-D6424A89D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2007" y="1314449"/>
            <a:ext cx="1714559" cy="229552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52700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CD4CE-B0B7-4955-B2BB-FC1029318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 games in the </a:t>
            </a:r>
            <a:r>
              <a:rPr lang="en-US" i="1" dirty="0"/>
              <a:t>Teacher’s Guide for Activities and Safe Play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209EA-54A3-4D6A-8752-A1381BF81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88" y="1420521"/>
            <a:ext cx="7586312" cy="4800600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latin typeface="Calibri"/>
                <a:cs typeface="Calibri"/>
              </a:rPr>
              <a:t>The </a:t>
            </a:r>
            <a:r>
              <a:rPr lang="en-US" sz="2400" i="1" dirty="0"/>
              <a:t>Teacher’s Guide for Activities and Safe Play </a:t>
            </a:r>
            <a:r>
              <a:rPr lang="en-US" sz="2400" dirty="0">
                <a:latin typeface="Calibri"/>
                <a:cs typeface="Calibri"/>
              </a:rPr>
              <a:t>includes instructions for safe games: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Purpose.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Appropriate ages.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Supplies needed.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How to play.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Questions about schistosomiasis to ask as part of each game.</a:t>
            </a:r>
          </a:p>
          <a:p>
            <a:r>
              <a:rPr lang="en-US" sz="2400" dirty="0">
                <a:latin typeface="Calibri"/>
                <a:cs typeface="Calibri"/>
              </a:rPr>
              <a:t>Open the guide to the table of contents.</a:t>
            </a:r>
          </a:p>
          <a:p>
            <a:r>
              <a:rPr lang="en-US" sz="2400" dirty="0">
                <a:latin typeface="Calibri"/>
                <a:cs typeface="Calibri"/>
              </a:rPr>
              <a:t>In the section on safe games, what games look familiar? What games are new to you? </a:t>
            </a:r>
          </a:p>
          <a:p>
            <a:r>
              <a:rPr lang="en-US" sz="2400" dirty="0">
                <a:latin typeface="Calibri"/>
                <a:cs typeface="Calibri"/>
              </a:rPr>
              <a:t>Note that most games require some preparation in advance. For example, you have to make a toss game board for the toss game.</a:t>
            </a:r>
          </a:p>
        </p:txBody>
      </p:sp>
    </p:spTree>
    <p:extLst>
      <p:ext uri="{BB962C8B-B14F-4D97-AF65-F5344CB8AC3E}">
        <p14:creationId xmlns:p14="http://schemas.microsoft.com/office/powerpoint/2010/main" val="3611302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CD4CE-B0B7-4955-B2BB-FC1029318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Schistosomiasis questions to ask during games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209EA-54A3-4D6A-8752-A1381BF81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7620000" cy="4800600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latin typeface="Calibri"/>
                <a:cs typeface="Calibri"/>
              </a:rPr>
              <a:t>Questions about schistosomiasis prevention are included in each game, the same ones each time: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The questions are the most important part of the game.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They reinforce messages about schistosomiasis prevention.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Let’s go round robin reading the questions and answers.</a:t>
            </a:r>
          </a:p>
          <a:p>
            <a:r>
              <a:rPr lang="en-US" sz="2400" dirty="0">
                <a:latin typeface="Calibri"/>
                <a:cs typeface="Calibri"/>
              </a:rPr>
              <a:t>Turn to </a:t>
            </a:r>
            <a:r>
              <a:rPr lang="en-US" sz="2400" i="1" dirty="0">
                <a:latin typeface="Calibri"/>
                <a:cs typeface="Calibri"/>
              </a:rPr>
              <a:t>Safe Game 1: Skipping Rope</a:t>
            </a:r>
            <a:r>
              <a:rPr lang="en-US" sz="2400" dirty="0">
                <a:latin typeface="Calibri"/>
                <a:cs typeface="Calibri"/>
              </a:rPr>
              <a:t>, in the guide. At the bottom are the questions.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The losers have to answer questions about having schistosomiasis.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The winners get to answer questions about how they prevented schistosomiasis.</a:t>
            </a:r>
          </a:p>
          <a:p>
            <a:r>
              <a:rPr lang="en-US" sz="2400" dirty="0">
                <a:latin typeface="Calibri"/>
                <a:cs typeface="Calibri"/>
              </a:rPr>
              <a:t>Let’s go round robin and read the questions to ask the losers.</a:t>
            </a:r>
          </a:p>
        </p:txBody>
      </p:sp>
    </p:spTree>
    <p:extLst>
      <p:ext uri="{BB962C8B-B14F-4D97-AF65-F5344CB8AC3E}">
        <p14:creationId xmlns:p14="http://schemas.microsoft.com/office/powerpoint/2010/main" val="3688176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8BF8A-72E1-46B9-AD5D-52F499E2F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773" y="41019"/>
            <a:ext cx="7620000" cy="1143000"/>
          </a:xfrm>
        </p:spPr>
        <p:txBody>
          <a:bodyPr/>
          <a:lstStyle/>
          <a:p>
            <a:r>
              <a:rPr lang="en-US" sz="3200" b="1" dirty="0">
                <a:latin typeface="+mn-lt"/>
              </a:rPr>
              <a:t>Practicing </a:t>
            </a:r>
            <a:r>
              <a:rPr lang="en-US" dirty="0"/>
              <a:t>s</a:t>
            </a:r>
            <a:r>
              <a:rPr lang="en-US" sz="3200" b="1" dirty="0">
                <a:latin typeface="+mn-lt"/>
              </a:rPr>
              <a:t>afe games: tug-of-war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4AD8F-AE34-40E5-8FF2-B03DF4644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967" y="1022887"/>
            <a:ext cx="7758779" cy="566794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Let’s practice leading and playing Safe Games.</a:t>
            </a:r>
          </a:p>
          <a:p>
            <a:r>
              <a:rPr lang="en-US" dirty="0"/>
              <a:t>Turn to </a:t>
            </a:r>
            <a:r>
              <a:rPr lang="en-US" i="1" dirty="0"/>
              <a:t>Safe Game 2: Tug-of-War.</a:t>
            </a:r>
            <a:r>
              <a:rPr lang="en-US" dirty="0"/>
              <a:t> </a:t>
            </a:r>
          </a:p>
          <a:p>
            <a:r>
              <a:rPr lang="en-US" dirty="0"/>
              <a:t>Let’s continue going round robin:</a:t>
            </a:r>
          </a:p>
          <a:p>
            <a:pPr lvl="1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/>
              <a:t>Next person: Read the purpose.</a:t>
            </a:r>
          </a:p>
          <a:p>
            <a:pPr lvl="1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/>
              <a:t>Next person: Read the supplies.</a:t>
            </a:r>
          </a:p>
          <a:p>
            <a:pPr lvl="1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/>
              <a:t>Next person: Prepare the rope according to the instructions.</a:t>
            </a:r>
          </a:p>
          <a:p>
            <a:r>
              <a:rPr lang="en-US" dirty="0"/>
              <a:t>Next person will be the teacher. Please come to the front.</a:t>
            </a:r>
          </a:p>
          <a:p>
            <a:r>
              <a:rPr lang="en-US" dirty="0"/>
              <a:t>The left half of the room will be one team, and the right half will be the other: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/>
              <a:t>Because we are inside, we will do a modified version—we won’t tug too hard.</a:t>
            </a:r>
          </a:p>
          <a:p>
            <a:r>
              <a:rPr lang="en-US" dirty="0"/>
              <a:t>Teacher, please explain the game.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/>
              <a:t>Does everyone understand?</a:t>
            </a:r>
          </a:p>
          <a:p>
            <a:r>
              <a:rPr lang="en-US" dirty="0"/>
              <a:t>Teacher, please start the game.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/>
              <a:t>In our class today, we will pretend to tug.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 descr="IMG_20150225_144419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2" y="4620230"/>
            <a:ext cx="1210632" cy="199286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76650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C401AFAB8BA248BE2B469835572419" ma:contentTypeVersion="8" ma:contentTypeDescription="Create a new document." ma:contentTypeScope="" ma:versionID="73c550f58388110293fc264549b403d5">
  <xsd:schema xmlns:xsd="http://www.w3.org/2001/XMLSchema" xmlns:xs="http://www.w3.org/2001/XMLSchema" xmlns:p="http://schemas.microsoft.com/office/2006/metadata/properties" xmlns:ns2="a4ecec9d-3957-4ce3-a88f-3cafdb560bca" xmlns:ns3="65a248ca-af82-41d4-811e-3b1b95bf39ea" targetNamespace="http://schemas.microsoft.com/office/2006/metadata/properties" ma:root="true" ma:fieldsID="a7aabe87a9a681768adc7d7a11152463" ns2:_="" ns3:_="">
    <xsd:import namespace="a4ecec9d-3957-4ce3-a88f-3cafdb560bca"/>
    <xsd:import namespace="65a248ca-af82-41d4-811e-3b1b95bf39e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ecec9d-3957-4ce3-a88f-3cafdb560b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a248ca-af82-41d4-811e-3b1b95bf39ea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9760590-4D1D-4392-BF1D-7D7DE3529C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CA40E4-EAEB-4BE4-A7C5-83F5437C6F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ecec9d-3957-4ce3-a88f-3cafdb560bca"/>
    <ds:schemaRef ds:uri="65a248ca-af82-41d4-811e-3b1b95bf39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54E7D9-6DDF-433A-8687-A0D0148008B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11043</TotalTime>
  <Words>946</Words>
  <Application>Microsoft Office PowerPoint</Application>
  <PresentationFormat>On-screen Show (4:3)</PresentationFormat>
  <Paragraphs>118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Cambria</vt:lpstr>
      <vt:lpstr>Wingdings</vt:lpstr>
      <vt:lpstr>Adjacency</vt:lpstr>
      <vt:lpstr>PowerPoint Presentation</vt:lpstr>
      <vt:lpstr>Topics</vt:lpstr>
      <vt:lpstr>What is the Teacher’s Guide for Activities and Safe Play? </vt:lpstr>
      <vt:lpstr>Practice using the Lesson 4 Activity </vt:lpstr>
      <vt:lpstr>Practice using the Lesson 5 Activity</vt:lpstr>
      <vt:lpstr>Safe games </vt:lpstr>
      <vt:lpstr>Safe games in the Teacher’s Guide for Activities and Safe Play</vt:lpstr>
      <vt:lpstr>Schistosomiasis questions to ask during games</vt:lpstr>
      <vt:lpstr>Practicing safe games: tug-of-war</vt:lpstr>
      <vt:lpstr>Practicing asking the questions</vt:lpstr>
      <vt:lpstr>Performances</vt:lpstr>
      <vt:lpstr>Questions about activities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PARTICIPATORY TRAINING METHODOLOGY AND MATERIALS</dc:title>
  <dc:creator>Bobbie Person</dc:creator>
  <cp:lastModifiedBy>Anouk Gouvras</cp:lastModifiedBy>
  <cp:revision>311</cp:revision>
  <cp:lastPrinted>2019-03-09T15:54:44Z</cp:lastPrinted>
  <dcterms:created xsi:type="dcterms:W3CDTF">2016-11-17T15:21:49Z</dcterms:created>
  <dcterms:modified xsi:type="dcterms:W3CDTF">2019-12-10T16:12:03Z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0x0101009DC401AFAB8BA248BE2B469835572419</vt:lpwstr>
  </property>
</Properties>
</file>