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10"/>
  </p:notesMasterIdLst>
  <p:handoutMasterIdLst>
    <p:handoutMasterId r:id="rId11"/>
  </p:handoutMasterIdLst>
  <p:sldIdLst>
    <p:sldId id="256" r:id="rId5"/>
    <p:sldId id="281" r:id="rId6"/>
    <p:sldId id="310" r:id="rId7"/>
    <p:sldId id="277" r:id="rId8"/>
    <p:sldId id="317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e Binder" initials="SB" lastIdx="6" clrIdx="0"/>
  <p:cmAuthor id="2" name="Allison Greenspan" initials="AG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41" autoAdjust="0"/>
    <p:restoredTop sz="91019" autoAdjust="0"/>
  </p:normalViewPr>
  <p:slideViewPr>
    <p:cSldViewPr snapToGrid="0" snapToObjects="1">
      <p:cViewPr varScale="1">
        <p:scale>
          <a:sx n="60" d="100"/>
          <a:sy n="60" d="100"/>
        </p:scale>
        <p:origin x="368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19" d="100"/>
        <a:sy n="219" d="100"/>
      </p:scale>
      <p:origin x="0" y="-50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ouk Gouvras" userId="7f9e6bef-5492-4b2b-bdb4-1c8f4f9730b1" providerId="ADAL" clId="{8F34A715-FA85-4865-AB51-88CBBF9DD483}"/>
    <pc:docChg chg="modSld">
      <pc:chgData name="Anouk Gouvras" userId="7f9e6bef-5492-4b2b-bdb4-1c8f4f9730b1" providerId="ADAL" clId="{8F34A715-FA85-4865-AB51-88CBBF9DD483}" dt="2019-12-10T16:16:22.683" v="7" actId="20577"/>
      <pc:docMkLst>
        <pc:docMk/>
      </pc:docMkLst>
      <pc:sldChg chg="modSp">
        <pc:chgData name="Anouk Gouvras" userId="7f9e6bef-5492-4b2b-bdb4-1c8f4f9730b1" providerId="ADAL" clId="{8F34A715-FA85-4865-AB51-88CBBF9DD483}" dt="2019-12-10T16:16:22.683" v="7" actId="20577"/>
        <pc:sldMkLst>
          <pc:docMk/>
          <pc:sldMk cId="589372166" sldId="277"/>
        </pc:sldMkLst>
        <pc:spChg chg="mod">
          <ac:chgData name="Anouk Gouvras" userId="7f9e6bef-5492-4b2b-bdb4-1c8f4f9730b1" providerId="ADAL" clId="{8F34A715-FA85-4865-AB51-88CBBF9DD483}" dt="2019-12-10T16:16:22.683" v="7" actId="20577"/>
          <ac:spMkLst>
            <pc:docMk/>
            <pc:sldMk cId="589372166" sldId="277"/>
            <ac:spMk id="3" creationId="{00000000-0000-0000-0000-000000000000}"/>
          </ac:spMkLst>
        </pc:spChg>
      </pc:sldChg>
      <pc:sldChg chg="modSp">
        <pc:chgData name="Anouk Gouvras" userId="7f9e6bef-5492-4b2b-bdb4-1c8f4f9730b1" providerId="ADAL" clId="{8F34A715-FA85-4865-AB51-88CBBF9DD483}" dt="2019-12-10T16:15:53.981" v="2" actId="20577"/>
        <pc:sldMkLst>
          <pc:docMk/>
          <pc:sldMk cId="1928682740" sldId="281"/>
        </pc:sldMkLst>
        <pc:spChg chg="mod">
          <ac:chgData name="Anouk Gouvras" userId="7f9e6bef-5492-4b2b-bdb4-1c8f4f9730b1" providerId="ADAL" clId="{8F34A715-FA85-4865-AB51-88CBBF9DD483}" dt="2019-12-10T16:15:53.981" v="2" actId="20577"/>
          <ac:spMkLst>
            <pc:docMk/>
            <pc:sldMk cId="1928682740" sldId="281"/>
            <ac:spMk id="3" creationId="{00000000-0000-0000-0000-000000000000}"/>
          </ac:spMkLst>
        </pc:spChg>
      </pc:sldChg>
      <pc:sldChg chg="modSp">
        <pc:chgData name="Anouk Gouvras" userId="7f9e6bef-5492-4b2b-bdb4-1c8f4f9730b1" providerId="ADAL" clId="{8F34A715-FA85-4865-AB51-88CBBF9DD483}" dt="2019-12-10T16:16:16.919" v="6" actId="20577"/>
        <pc:sldMkLst>
          <pc:docMk/>
          <pc:sldMk cId="2608948825" sldId="310"/>
        </pc:sldMkLst>
        <pc:spChg chg="mod">
          <ac:chgData name="Anouk Gouvras" userId="7f9e6bef-5492-4b2b-bdb4-1c8f4f9730b1" providerId="ADAL" clId="{8F34A715-FA85-4865-AB51-88CBBF9DD483}" dt="2019-12-10T16:16:16.919" v="6" actId="20577"/>
          <ac:spMkLst>
            <pc:docMk/>
            <pc:sldMk cId="2608948825" sldId="310"/>
            <ac:spMk id="3" creationId="{C57A82B0-37F7-4E9E-8E56-38E6B6B8121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241EE404-7558-1341-BDF2-DA387525D36C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E29ECD3F-887C-2B43-B4A6-4D847859A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4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180BA0C3-F1ED-944A-8F28-A04612330E1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6" tIns="46143" rIns="92286" bIns="4614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2286" tIns="46143" rIns="92286" bIns="4614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6540146C-DD4C-9444-A432-3A632FF74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65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92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Remove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19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713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61432" lvl="1"/>
            <a:endParaRPr lang="en-US" b="1" dirty="0"/>
          </a:p>
          <a:p>
            <a:pPr marL="634468" lvl="1" indent="-173037">
              <a:buFont typeface="Arial"/>
              <a:buChar char="•"/>
            </a:pPr>
            <a:endParaRPr lang="en-US" dirty="0"/>
          </a:p>
          <a:p>
            <a:pPr marL="173037" indent="-173037">
              <a:buFont typeface="Arial"/>
              <a:buChar char="•"/>
            </a:pPr>
            <a:endParaRPr lang="en-US" dirty="0"/>
          </a:p>
          <a:p>
            <a:pPr marL="173037" indent="-173037">
              <a:buFont typeface="Arial"/>
              <a:buChar char="•"/>
            </a:pPr>
            <a:r>
              <a:rPr lang="en-US" dirty="0"/>
              <a:t>modify</a:t>
            </a:r>
          </a:p>
          <a:p>
            <a:pPr marL="173037" indent="-173037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66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494" y="274638"/>
            <a:ext cx="7440706" cy="1143000"/>
          </a:xfrm>
        </p:spPr>
        <p:txBody>
          <a:bodyPr/>
          <a:lstStyle>
            <a:lvl1pPr>
              <a:defRPr sz="32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494" y="1600200"/>
            <a:ext cx="7440706" cy="480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4" y="-59961"/>
            <a:ext cx="8430436" cy="65571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98619" y="38599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777439" y="4225199"/>
            <a:ext cx="5342747" cy="58477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pPr>
              <a:tabLst>
                <a:tab pos="465138" algn="l"/>
                <a:tab pos="509588" algn="l"/>
              </a:tabLst>
            </a:pPr>
            <a:r>
              <a:rPr lang="en-US" sz="3200" dirty="0">
                <a:solidFill>
                  <a:schemeClr val="bg1"/>
                </a:solidFill>
              </a:rPr>
              <a:t>Slide Set 7. Wrap-up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8A244C71-26DF-498A-98EE-4D2154D46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8086" y="1545994"/>
            <a:ext cx="6495913" cy="133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Teaching about the Prevention, Control, and Treatment of Schistosomiasis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F2D480-8B32-4FB8-BF71-B7A4275F6E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7927" y="6051592"/>
            <a:ext cx="847417" cy="7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917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83" y="457200"/>
            <a:ext cx="6231192" cy="1068577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228" y="1525777"/>
            <a:ext cx="7366880" cy="5062705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Review of what we covered.</a:t>
            </a:r>
          </a:p>
          <a:p>
            <a:pPr lvl="0"/>
            <a:r>
              <a:rPr lang="en-US" sz="2400" dirty="0"/>
              <a:t>Parking lot.</a:t>
            </a:r>
          </a:p>
          <a:p>
            <a:pPr lvl="0"/>
            <a:r>
              <a:rPr lang="en-US" sz="2400" dirty="0"/>
              <a:t>Questions and comments.</a:t>
            </a:r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28682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9DF9F-F7CD-4C8E-8532-BC476327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494" y="91758"/>
            <a:ext cx="7440706" cy="1143000"/>
          </a:xfrm>
        </p:spPr>
        <p:txBody>
          <a:bodyPr/>
          <a:lstStyle/>
          <a:p>
            <a:r>
              <a:rPr lang="en-US" dirty="0"/>
              <a:t>Review of what we covered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A82B0-37F7-4E9E-8E56-38E6B6B812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494" y="1067952"/>
            <a:ext cx="7440706" cy="530320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Active learning: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Who wants to tell me what this is?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In what ways did we use active learning in this training?</a:t>
            </a:r>
          </a:p>
          <a:p>
            <a:r>
              <a:rPr lang="en-US" dirty="0"/>
              <a:t>Lesson plans: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Do you think you could use these in the classroom? Why or why not?</a:t>
            </a:r>
          </a:p>
          <a:p>
            <a:r>
              <a:rPr lang="en-US" dirty="0"/>
              <a:t>The flipchart: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Are there any other ways you could use the flipchart?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Could you use the flipchart with family members of others in the community? </a:t>
            </a:r>
          </a:p>
          <a:p>
            <a:r>
              <a:rPr lang="en-US" dirty="0"/>
              <a:t>Activities and safe play: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Which activities do you think you would use with your classes? Which are you unlikely to use?</a:t>
            </a:r>
          </a:p>
          <a:p>
            <a:r>
              <a:rPr lang="en-US" dirty="0"/>
              <a:t>Involving parents and the community: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How do you think parents would respond to learning about schistosomiasis?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How do you think the community would respond if you put on a school-wide community event? </a:t>
            </a:r>
          </a:p>
        </p:txBody>
      </p:sp>
    </p:spTree>
    <p:extLst>
      <p:ext uri="{BB962C8B-B14F-4D97-AF65-F5344CB8AC3E}">
        <p14:creationId xmlns:p14="http://schemas.microsoft.com/office/powerpoint/2010/main" val="2608948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40" y="379411"/>
            <a:ext cx="7045185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Parking lot and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761" y="1580486"/>
            <a:ext cx="7157064" cy="4664025"/>
          </a:xfrm>
        </p:spPr>
        <p:txBody>
          <a:bodyPr numCol="1">
            <a:normAutofit/>
          </a:bodyPr>
          <a:lstStyle/>
          <a:p>
            <a:r>
              <a:rPr lang="en-US" sz="2400" dirty="0"/>
              <a:t>Next, we’ll review the questions in the parking lot.</a:t>
            </a:r>
          </a:p>
          <a:p>
            <a:r>
              <a:rPr lang="en-US" sz="2400" dirty="0"/>
              <a:t>Do you have any additional questions or comments?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24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24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11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10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5152" y="2989404"/>
            <a:ext cx="2873272" cy="2873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372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422C3-3357-4393-A82A-1334D582F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86" y="2339382"/>
            <a:ext cx="7620000" cy="1143000"/>
          </a:xfrm>
        </p:spPr>
        <p:txBody>
          <a:bodyPr/>
          <a:lstStyle/>
          <a:p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THANK YOU FOR YOUR HARD WORK!!!!</a:t>
            </a:r>
          </a:p>
        </p:txBody>
      </p:sp>
    </p:spTree>
    <p:extLst>
      <p:ext uri="{BB962C8B-B14F-4D97-AF65-F5344CB8AC3E}">
        <p14:creationId xmlns:p14="http://schemas.microsoft.com/office/powerpoint/2010/main" val="10281693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C401AFAB8BA248BE2B469835572419" ma:contentTypeVersion="8" ma:contentTypeDescription="Create a new document." ma:contentTypeScope="" ma:versionID="73c550f58388110293fc264549b403d5">
  <xsd:schema xmlns:xsd="http://www.w3.org/2001/XMLSchema" xmlns:xs="http://www.w3.org/2001/XMLSchema" xmlns:p="http://schemas.microsoft.com/office/2006/metadata/properties" xmlns:ns2="a4ecec9d-3957-4ce3-a88f-3cafdb560bca" xmlns:ns3="65a248ca-af82-41d4-811e-3b1b95bf39ea" targetNamespace="http://schemas.microsoft.com/office/2006/metadata/properties" ma:root="true" ma:fieldsID="a7aabe87a9a681768adc7d7a11152463" ns2:_="" ns3:_="">
    <xsd:import namespace="a4ecec9d-3957-4ce3-a88f-3cafdb560bca"/>
    <xsd:import namespace="65a248ca-af82-41d4-811e-3b1b95bf39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ecec9d-3957-4ce3-a88f-3cafdb560b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a248ca-af82-41d4-811e-3b1b95bf39ea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2BF2868-11FD-44C1-9D6A-3F6DA468B9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95B3102-1A0A-4D64-ACDA-4303982AD3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ecec9d-3957-4ce3-a88f-3cafdb560bca"/>
    <ds:schemaRef ds:uri="65a248ca-af82-41d4-811e-3b1b95bf39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794124A-3E6D-48A6-9B6E-97D14834E37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10334</TotalTime>
  <Words>202</Words>
  <Application>Microsoft Office PowerPoint</Application>
  <PresentationFormat>On-screen Show (4:3)</PresentationFormat>
  <Paragraphs>42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Cambria</vt:lpstr>
      <vt:lpstr>Wingdings</vt:lpstr>
      <vt:lpstr>Adjacency</vt:lpstr>
      <vt:lpstr>PowerPoint Presentation</vt:lpstr>
      <vt:lpstr>Topics</vt:lpstr>
      <vt:lpstr>Review of what we covered</vt:lpstr>
      <vt:lpstr>Parking lot and questions</vt:lpstr>
      <vt:lpstr>THANK YOU FOR YOUR HARD WORK!!!!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PARTICIPATORY TRAINING METHODOLOGY AND MATERIALS</dc:title>
  <dc:creator>Bobbie Person</dc:creator>
  <cp:lastModifiedBy>Anouk Gouvras</cp:lastModifiedBy>
  <cp:revision>279</cp:revision>
  <cp:lastPrinted>2019-03-09T15:57:37Z</cp:lastPrinted>
  <dcterms:created xsi:type="dcterms:W3CDTF">2016-11-17T15:21:49Z</dcterms:created>
  <dcterms:modified xsi:type="dcterms:W3CDTF">2019-12-10T16:16:26Z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0x0101009DC401AFAB8BA248BE2B469835572419</vt:lpwstr>
  </property>
</Properties>
</file>