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14"/>
  </p:notesMasterIdLst>
  <p:handoutMasterIdLst>
    <p:handoutMasterId r:id="rId15"/>
  </p:handoutMasterIdLst>
  <p:sldIdLst>
    <p:sldId id="256" r:id="rId5"/>
    <p:sldId id="281" r:id="rId6"/>
    <p:sldId id="257" r:id="rId7"/>
    <p:sldId id="285" r:id="rId8"/>
    <p:sldId id="259" r:id="rId9"/>
    <p:sldId id="284" r:id="rId10"/>
    <p:sldId id="282" r:id="rId11"/>
    <p:sldId id="287" r:id="rId12"/>
    <p:sldId id="288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Binder" initials="SB" lastIdx="1" clrIdx="0"/>
  <p:cmAuthor id="2" name="scbinder@bellsouth.net" initials="sc" lastIdx="2" clrIdx="1">
    <p:extLst>
      <p:ext uri="{19B8F6BF-5375-455C-9EA6-DF929625EA0E}">
        <p15:presenceInfo xmlns:p15="http://schemas.microsoft.com/office/powerpoint/2012/main" userId="S::urn:spo:guest#scbinder@bellsouth.net::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9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BB33D9-A287-40FF-B884-2947B1C2AD1E}" v="8" dt="2019-12-10T15:54:07.5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86408" autoAdjust="0"/>
  </p:normalViewPr>
  <p:slideViewPr>
    <p:cSldViewPr snapToGrid="0" snapToObjects="1">
      <p:cViewPr varScale="1">
        <p:scale>
          <a:sx n="57" d="100"/>
          <a:sy n="57" d="100"/>
        </p:scale>
        <p:origin x="83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4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604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binder@bellsouth.net" userId="S::urn:spo:guest#scbinder@bellsouth.net::" providerId="AD" clId="Web-{3B8733DC-A5A3-DA86-E064-73EBBB275065}"/>
    <pc:docChg chg="">
      <pc:chgData name="scbinder@bellsouth.net" userId="S::urn:spo:guest#scbinder@bellsouth.net::" providerId="AD" clId="Web-{3B8733DC-A5A3-DA86-E064-73EBBB275065}" dt="2019-11-25T13:33:24.412" v="1"/>
      <pc:docMkLst>
        <pc:docMk/>
      </pc:docMkLst>
      <pc:sldChg chg="addCm">
        <pc:chgData name="scbinder@bellsouth.net" userId="S::urn:spo:guest#scbinder@bellsouth.net::" providerId="AD" clId="Web-{3B8733DC-A5A3-DA86-E064-73EBBB275065}" dt="2019-11-25T13:33:03.006" v="0"/>
        <pc:sldMkLst>
          <pc:docMk/>
          <pc:sldMk cId="1214996948" sldId="257"/>
        </pc:sldMkLst>
      </pc:sldChg>
      <pc:sldChg chg="addCm">
        <pc:chgData name="scbinder@bellsouth.net" userId="S::urn:spo:guest#scbinder@bellsouth.net::" providerId="AD" clId="Web-{3B8733DC-A5A3-DA86-E064-73EBBB275065}" dt="2019-11-25T13:33:24.412" v="1"/>
        <pc:sldMkLst>
          <pc:docMk/>
          <pc:sldMk cId="2672390963" sldId="285"/>
        </pc:sldMkLst>
      </pc:sldChg>
    </pc:docChg>
  </pc:docChgLst>
  <pc:docChgLst>
    <pc:chgData name="Anouk Gouvras" userId="f458f75bdf1508e5" providerId="LiveId" clId="{E39AF357-8301-4FF8-9839-407BDE39FB4E}"/>
    <pc:docChg chg="modSld">
      <pc:chgData name="Anouk Gouvras" userId="f458f75bdf1508e5" providerId="LiveId" clId="{E39AF357-8301-4FF8-9839-407BDE39FB4E}" dt="2019-11-06T18:33:07.770" v="107" actId="20577"/>
      <pc:docMkLst>
        <pc:docMk/>
      </pc:docMkLst>
      <pc:sldChg chg="modSp">
        <pc:chgData name="Anouk Gouvras" userId="f458f75bdf1508e5" providerId="LiveId" clId="{E39AF357-8301-4FF8-9839-407BDE39FB4E}" dt="2019-11-06T18:31:42.909" v="16" actId="20577"/>
        <pc:sldMkLst>
          <pc:docMk/>
          <pc:sldMk cId="1911917397" sldId="256"/>
        </pc:sldMkLst>
        <pc:spChg chg="mod">
          <ac:chgData name="Anouk Gouvras" userId="f458f75bdf1508e5" providerId="LiveId" clId="{E39AF357-8301-4FF8-9839-407BDE39FB4E}" dt="2019-11-06T18:31:42.909" v="16" actId="20577"/>
          <ac:spMkLst>
            <pc:docMk/>
            <pc:sldMk cId="1911917397" sldId="256"/>
            <ac:spMk id="6" creationId="{5DB7A96C-1C09-42B3-9894-B11518960A2F}"/>
          </ac:spMkLst>
        </pc:spChg>
      </pc:sldChg>
      <pc:sldChg chg="modSp">
        <pc:chgData name="Anouk Gouvras" userId="f458f75bdf1508e5" providerId="LiveId" clId="{E39AF357-8301-4FF8-9839-407BDE39FB4E}" dt="2019-11-06T18:33:07.770" v="107" actId="20577"/>
        <pc:sldMkLst>
          <pc:docMk/>
          <pc:sldMk cId="1214996948" sldId="257"/>
        </pc:sldMkLst>
        <pc:spChg chg="mod">
          <ac:chgData name="Anouk Gouvras" userId="f458f75bdf1508e5" providerId="LiveId" clId="{E39AF357-8301-4FF8-9839-407BDE39FB4E}" dt="2019-11-06T18:33:07.770" v="107" actId="20577"/>
          <ac:spMkLst>
            <pc:docMk/>
            <pc:sldMk cId="1214996948" sldId="257"/>
            <ac:spMk id="3" creationId="{00000000-0000-0000-0000-000000000000}"/>
          </ac:spMkLst>
        </pc:spChg>
      </pc:sldChg>
    </pc:docChg>
  </pc:docChgLst>
  <pc:docChgLst>
    <pc:chgData name="Anouk Gouvras" userId="7f9e6bef-5492-4b2b-bdb4-1c8f4f9730b1" providerId="ADAL" clId="{8EBB33D9-A287-40FF-B884-2947B1C2AD1E}"/>
    <pc:docChg chg="custSel modSld">
      <pc:chgData name="Anouk Gouvras" userId="7f9e6bef-5492-4b2b-bdb4-1c8f4f9730b1" providerId="ADAL" clId="{8EBB33D9-A287-40FF-B884-2947B1C2AD1E}" dt="2019-12-10T15:56:08.580" v="75" actId="20577"/>
      <pc:docMkLst>
        <pc:docMk/>
      </pc:docMkLst>
      <pc:sldChg chg="modSp">
        <pc:chgData name="Anouk Gouvras" userId="7f9e6bef-5492-4b2b-bdb4-1c8f4f9730b1" providerId="ADAL" clId="{8EBB33D9-A287-40FF-B884-2947B1C2AD1E}" dt="2019-12-10T15:55:53.474" v="70" actId="20577"/>
        <pc:sldMkLst>
          <pc:docMk/>
          <pc:sldMk cId="1911917397" sldId="256"/>
        </pc:sldMkLst>
        <pc:spChg chg="mod">
          <ac:chgData name="Anouk Gouvras" userId="7f9e6bef-5492-4b2b-bdb4-1c8f4f9730b1" providerId="ADAL" clId="{8EBB33D9-A287-40FF-B884-2947B1C2AD1E}" dt="2019-12-10T15:55:53.474" v="70" actId="20577"/>
          <ac:spMkLst>
            <pc:docMk/>
            <pc:sldMk cId="1911917397" sldId="256"/>
            <ac:spMk id="6" creationId="{5DB7A96C-1C09-42B3-9894-B11518960A2F}"/>
          </ac:spMkLst>
        </pc:spChg>
      </pc:sldChg>
      <pc:sldChg chg="modSp delCm">
        <pc:chgData name="Anouk Gouvras" userId="7f9e6bef-5492-4b2b-bdb4-1c8f4f9730b1" providerId="ADAL" clId="{8EBB33D9-A287-40FF-B884-2947B1C2AD1E}" dt="2019-12-10T15:53:15.467" v="6" actId="20577"/>
        <pc:sldMkLst>
          <pc:docMk/>
          <pc:sldMk cId="1214996948" sldId="257"/>
        </pc:sldMkLst>
        <pc:spChg chg="mod">
          <ac:chgData name="Anouk Gouvras" userId="7f9e6bef-5492-4b2b-bdb4-1c8f4f9730b1" providerId="ADAL" clId="{8EBB33D9-A287-40FF-B884-2947B1C2AD1E}" dt="2019-12-10T15:53:15.467" v="6" actId="20577"/>
          <ac:spMkLst>
            <pc:docMk/>
            <pc:sldMk cId="1214996948" sldId="257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EBB33D9-A287-40FF-B884-2947B1C2AD1E}" dt="2019-12-10T15:53:50.426" v="16" actId="20577"/>
        <pc:sldMkLst>
          <pc:docMk/>
          <pc:sldMk cId="2261640640" sldId="259"/>
        </pc:sldMkLst>
        <pc:spChg chg="mod">
          <ac:chgData name="Anouk Gouvras" userId="7f9e6bef-5492-4b2b-bdb4-1c8f4f9730b1" providerId="ADAL" clId="{8EBB33D9-A287-40FF-B884-2947B1C2AD1E}" dt="2019-12-10T15:53:50.426" v="16" actId="20577"/>
          <ac:spMkLst>
            <pc:docMk/>
            <pc:sldMk cId="2261640640" sldId="259"/>
            <ac:spMk id="9" creationId="{9AAA3B4D-D84F-4405-B709-6F09C9E5476A}"/>
          </ac:spMkLst>
        </pc:spChg>
      </pc:sldChg>
      <pc:sldChg chg="modSp">
        <pc:chgData name="Anouk Gouvras" userId="7f9e6bef-5492-4b2b-bdb4-1c8f4f9730b1" providerId="ADAL" clId="{8EBB33D9-A287-40FF-B884-2947B1C2AD1E}" dt="2019-12-10T15:54:59.486" v="40" actId="20577"/>
        <pc:sldMkLst>
          <pc:docMk/>
          <pc:sldMk cId="3285491251" sldId="282"/>
        </pc:sldMkLst>
        <pc:spChg chg="mod">
          <ac:chgData name="Anouk Gouvras" userId="7f9e6bef-5492-4b2b-bdb4-1c8f4f9730b1" providerId="ADAL" clId="{8EBB33D9-A287-40FF-B884-2947B1C2AD1E}" dt="2019-12-10T15:54:59.486" v="40" actId="20577"/>
          <ac:spMkLst>
            <pc:docMk/>
            <pc:sldMk cId="3285491251" sldId="282"/>
            <ac:spMk id="3" creationId="{00000000-0000-0000-0000-000000000000}"/>
          </ac:spMkLst>
        </pc:spChg>
      </pc:sldChg>
      <pc:sldChg chg="modSp">
        <pc:chgData name="Anouk Gouvras" userId="7f9e6bef-5492-4b2b-bdb4-1c8f4f9730b1" providerId="ADAL" clId="{8EBB33D9-A287-40FF-B884-2947B1C2AD1E}" dt="2019-12-10T15:54:07.578" v="18" actId="20577"/>
        <pc:sldMkLst>
          <pc:docMk/>
          <pc:sldMk cId="1637677562" sldId="284"/>
        </pc:sldMkLst>
        <pc:spChg chg="mod">
          <ac:chgData name="Anouk Gouvras" userId="7f9e6bef-5492-4b2b-bdb4-1c8f4f9730b1" providerId="ADAL" clId="{8EBB33D9-A287-40FF-B884-2947B1C2AD1E}" dt="2019-12-10T15:54:07.578" v="18" actId="20577"/>
          <ac:spMkLst>
            <pc:docMk/>
            <pc:sldMk cId="1637677562" sldId="284"/>
            <ac:spMk id="3" creationId="{00000000-0000-0000-0000-000000000000}"/>
          </ac:spMkLst>
        </pc:spChg>
      </pc:sldChg>
      <pc:sldChg chg="delSp modSp delCm">
        <pc:chgData name="Anouk Gouvras" userId="7f9e6bef-5492-4b2b-bdb4-1c8f4f9730b1" providerId="ADAL" clId="{8EBB33D9-A287-40FF-B884-2947B1C2AD1E}" dt="2019-12-10T15:53:36.181" v="12" actId="1076"/>
        <pc:sldMkLst>
          <pc:docMk/>
          <pc:sldMk cId="2672390963" sldId="285"/>
        </pc:sldMkLst>
        <pc:spChg chg="mod">
          <ac:chgData name="Anouk Gouvras" userId="7f9e6bef-5492-4b2b-bdb4-1c8f4f9730b1" providerId="ADAL" clId="{8EBB33D9-A287-40FF-B884-2947B1C2AD1E}" dt="2019-12-10T15:53:21.341" v="8" actId="20577"/>
          <ac:spMkLst>
            <pc:docMk/>
            <pc:sldMk cId="2672390963" sldId="285"/>
            <ac:spMk id="3" creationId="{00000000-0000-0000-0000-000000000000}"/>
          </ac:spMkLst>
        </pc:spChg>
        <pc:picChg chg="mod">
          <ac:chgData name="Anouk Gouvras" userId="7f9e6bef-5492-4b2b-bdb4-1c8f4f9730b1" providerId="ADAL" clId="{8EBB33D9-A287-40FF-B884-2947B1C2AD1E}" dt="2019-12-10T15:53:36.181" v="12" actId="1076"/>
          <ac:picMkLst>
            <pc:docMk/>
            <pc:sldMk cId="2672390963" sldId="285"/>
            <ac:picMk id="5" creationId="{2ADA00C3-72FF-45E5-9007-A97A04637CBC}"/>
          </ac:picMkLst>
        </pc:picChg>
        <pc:picChg chg="mod">
          <ac:chgData name="Anouk Gouvras" userId="7f9e6bef-5492-4b2b-bdb4-1c8f4f9730b1" providerId="ADAL" clId="{8EBB33D9-A287-40FF-B884-2947B1C2AD1E}" dt="2019-12-10T15:53:33.354" v="11" actId="1076"/>
          <ac:picMkLst>
            <pc:docMk/>
            <pc:sldMk cId="2672390963" sldId="285"/>
            <ac:picMk id="6" creationId="{5F6D589D-B293-4F8D-BF09-609C3BCD9EDF}"/>
          </ac:picMkLst>
        </pc:picChg>
        <pc:picChg chg="del">
          <ac:chgData name="Anouk Gouvras" userId="7f9e6bef-5492-4b2b-bdb4-1c8f4f9730b1" providerId="ADAL" clId="{8EBB33D9-A287-40FF-B884-2947B1C2AD1E}" dt="2019-12-10T15:53:26.168" v="9" actId="478"/>
          <ac:picMkLst>
            <pc:docMk/>
            <pc:sldMk cId="2672390963" sldId="285"/>
            <ac:picMk id="7" creationId="{9DA37573-073D-496B-8B2C-C771E2DCF89D}"/>
          </ac:picMkLst>
        </pc:picChg>
      </pc:sldChg>
      <pc:sldChg chg="modSp">
        <pc:chgData name="Anouk Gouvras" userId="7f9e6bef-5492-4b2b-bdb4-1c8f4f9730b1" providerId="ADAL" clId="{8EBB33D9-A287-40FF-B884-2947B1C2AD1E}" dt="2019-12-10T15:56:08.580" v="75" actId="20577"/>
        <pc:sldMkLst>
          <pc:docMk/>
          <pc:sldMk cId="1795633075" sldId="287"/>
        </pc:sldMkLst>
        <pc:spChg chg="mod">
          <ac:chgData name="Anouk Gouvras" userId="7f9e6bef-5492-4b2b-bdb4-1c8f4f9730b1" providerId="ADAL" clId="{8EBB33D9-A287-40FF-B884-2947B1C2AD1E}" dt="2019-12-10T15:56:08.580" v="75" actId="20577"/>
          <ac:spMkLst>
            <pc:docMk/>
            <pc:sldMk cId="1795633075" sldId="287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1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241EE404-7558-1341-BDF2-DA387525D36C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675"/>
            <a:ext cx="3037840" cy="465138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E29ECD3F-887C-2B43-B4A6-4D847859A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4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>
              <a:defRPr sz="1200"/>
            </a:lvl1pPr>
          </a:lstStyle>
          <a:p>
            <a:fld id="{180BA0C3-F1ED-944A-8F28-A04612330E1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2286" tIns="46143" rIns="92286" bIns="4614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6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>
              <a:defRPr sz="1200"/>
            </a:lvl1pPr>
          </a:lstStyle>
          <a:p>
            <a:fld id="{6540146C-DD4C-9444-A432-3A632FF74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5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9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6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31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81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58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0146C-DD4C-9444-A432-3A632FF74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70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12/10/2019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9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98619" y="387204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88473" y="4380279"/>
            <a:ext cx="5503443" cy="58477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Slide Set 1.  Introduction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5DB7A96C-1C09-42B3-9894-B11518960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5680" y="1174676"/>
            <a:ext cx="5830238" cy="133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Teaching about the Prevention, Control, and Treatment of Intestinal Schistosomiasis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1862D9-35A8-4C63-99E3-5745DC821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6868" y="5844121"/>
            <a:ext cx="969348" cy="9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236" y="433966"/>
            <a:ext cx="76200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6" y="1593273"/>
            <a:ext cx="6119506" cy="4144754"/>
          </a:xfrm>
        </p:spPr>
        <p:txBody>
          <a:bodyPr>
            <a:normAutofit/>
          </a:bodyPr>
          <a:lstStyle/>
          <a:p>
            <a:r>
              <a:rPr lang="en-US" sz="2400" dirty="0"/>
              <a:t>Overview of the training program </a:t>
            </a:r>
          </a:p>
          <a:p>
            <a:r>
              <a:rPr lang="en-US" sz="2400" dirty="0"/>
              <a:t>Active learning</a:t>
            </a:r>
          </a:p>
          <a:p>
            <a:r>
              <a:rPr lang="en-US" sz="2400" dirty="0"/>
              <a:t>Training agenda</a:t>
            </a:r>
          </a:p>
        </p:txBody>
      </p:sp>
    </p:spTree>
    <p:extLst>
      <p:ext uri="{BB962C8B-B14F-4D97-AF65-F5344CB8AC3E}">
        <p14:creationId xmlns:p14="http://schemas.microsoft.com/office/powerpoint/2010/main" val="192868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190" y="534953"/>
            <a:ext cx="6897501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Why should we teach schoolchildren about schistosomiasis?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80083"/>
            <a:ext cx="7135091" cy="4078883"/>
          </a:xfrm>
        </p:spPr>
        <p:txBody>
          <a:bodyPr numCol="1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Schistosomiasis is common in many countries.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Children are at the highest risk for getting schistosomiasis.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Intestinal schistosomiasis causes damage to the liver, intestines and other organs and can lead to permanent organ damage.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It affects children’s growth and makes them tired, and it can interfere with their ability to learn.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Schistosomiasis can be prevented. Teaching children about schistosomiasis can help children choose activities that don’t put them at risk.</a:t>
            </a:r>
          </a:p>
        </p:txBody>
      </p:sp>
    </p:spTree>
    <p:extLst>
      <p:ext uri="{BB962C8B-B14F-4D97-AF65-F5344CB8AC3E}">
        <p14:creationId xmlns:p14="http://schemas.microsoft.com/office/powerpoint/2010/main" val="121499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6071" y="278232"/>
            <a:ext cx="7028725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671" y="1270238"/>
            <a:ext cx="6988606" cy="4573331"/>
          </a:xfrm>
        </p:spPr>
        <p:txBody>
          <a:bodyPr numCol="1">
            <a:normAutofit/>
          </a:bodyPr>
          <a:lstStyle/>
          <a:p>
            <a:pPr marL="274320">
              <a:spcBef>
                <a:spcPts val="0"/>
              </a:spcBef>
            </a:pPr>
            <a:r>
              <a:rPr lang="en-US" sz="2400" dirty="0"/>
              <a:t>This training is designed to help you be an effective teacher, so your students know about schistosomiasis and how to keep from getting infected.</a:t>
            </a:r>
          </a:p>
          <a:p>
            <a:pPr marL="274320">
              <a:spcBef>
                <a:spcPts val="0"/>
              </a:spcBef>
            </a:pPr>
            <a:r>
              <a:rPr lang="en-US" sz="2400" dirty="0"/>
              <a:t>It also teaches you how to involve the community in preventing schistosomiasis.</a:t>
            </a:r>
          </a:p>
          <a:p>
            <a:pPr marL="45720" indent="0">
              <a:spcBef>
                <a:spcPts val="0"/>
              </a:spcBef>
              <a:buNone/>
            </a:pPr>
            <a:endParaRPr lang="en-US" sz="2400" dirty="0"/>
          </a:p>
          <a:p>
            <a:pPr marL="274320">
              <a:lnSpc>
                <a:spcPct val="150000"/>
              </a:lnSpc>
              <a:spcBef>
                <a:spcPts val="0"/>
              </a:spcBef>
            </a:pP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DA00C3-72FF-45E5-9007-A97A04637C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008" y="4030617"/>
            <a:ext cx="1524896" cy="2115793"/>
          </a:xfrm>
          <a:prstGeom prst="rect">
            <a:avLst/>
          </a:prstGeom>
          <a:ln w="3175" cmpd="dbl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6D589D-B293-4F8D-BF09-609C3BCD9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1719" y="4234534"/>
            <a:ext cx="1904758" cy="152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90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612" y="275364"/>
            <a:ext cx="7373534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Objectives</a:t>
            </a:r>
          </a:p>
        </p:txBody>
      </p:sp>
      <p:sp>
        <p:nvSpPr>
          <p:cNvPr id="9" name="AutoShape 2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9AAA3B4D-D84F-4405-B709-6F09C9E5476A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421105" y="1239225"/>
            <a:ext cx="7198896" cy="362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Train teachers in active learning strategies.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Times" panose="02020603050405020304" pitchFamily="18" charset="0"/>
              </a:rPr>
              <a:t>Provide tools teachers can use in the classroom to teach students about schistosomiasis.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Train teachers on how to use activities and games to influence behaviors among students, so they don’t get schistosomiasis.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Discuss ways teachers can involve the community in schistosomiasis prevention.</a:t>
            </a:r>
          </a:p>
          <a:p>
            <a:endParaRPr lang="en-US" dirty="0"/>
          </a:p>
        </p:txBody>
      </p:sp>
      <p:sp>
        <p:nvSpPr>
          <p:cNvPr id="10" name="AutoShape 4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99C9CF32-F811-4642-B2E1-5DBE2D3050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6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4A17B44E-2AF1-4D42-A4E7-706E8915FF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8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0B3D5BFF-E608-4E5F-B4ED-BC90C6590B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0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F0DB4C29-228C-43A4-8B72-5C624D9E76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76800" y="3733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2" descr="data:image/jpg;base64,%20/9j/4AAQSkZJRgABAQEAYABgAAD/2wBDAAUDBAQEAwUEBAQFBQUGBwwIBwcHBw8LCwkMEQ8SEhEPERETFhwXExQaFRERGCEYGh0dHx8fExciJCIeJBweHx7/2wBDAQUFBQcGBw4ICA4eFBEUHh4eHh4eHh4eHh4eHh4eHh4eHh4eHh4eHh4eHh4eHh4eHh4eHh4eHh4eHh4eHh4eHh7/wAARCACMAM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gfAvhLQNU8KWd9e2HmXEm/e/nSDOJGA4DAdAK3P8AhA/CoBzpefT/AEiX/wCKp3wv/wCRG04n/pr/AOjXrpNqqoXnH51lQo03Ti3Fbdj2cwx+LhiqsY1ZJKT6vucv/wAIL4Vz/wAgv/yYl/8AiqP+EG8KkcaVj/t4l/8Aiq6Y0qYxyKt0aX8q+441mWM/5+y/8Cf+Zzo8B+EyB/xKv/JiX/4qnDwD4T76T/5MS/8AxVdIBQM/lUOjT/lX3Ff2jjP+fsv/AAJ/5nPnwB4Rx/yCf/JiX/4qj/hAfCGP+QPz/wBfMv8A8VXREtwamRT96p9jT/lX3D/tHF/8/Zf+BP8AzOYHw/8ACP8A0CT/AOBEv/xVL/wr7wgqgto5I9ftMv8A8VXTsrCpFBPy8UvZU/5UCzHF/wDP2X/gT/zOTufAPg+OxmmXRvmSJnH+ky9QCf71cF4T8N6Xq3hi4nmhRLhWaMzmR8xt1U7QcHt2r2TUDjS7xsdIH/8AQTXjvgDUIbXWpdNvFAhuT91xwXxwD9eP0rSlRpu94r7hSzLGX/iy/wDAn/mee3PmwzPGxwUYqePSoXlmUKSCAwyCV6j2r074j6Tb6k9rdWMKm/nuPLeNIypwR8u7txg81x/jRVj8QSWkYXybNVgiAOQFUf4kn8acqFNfZX3E/wBo4z/n7L/wJ/5mLatNLJ5YGS3APpWnoMMU9yIbpQxPQEkfypNLRRcQtuAYNmtjUbOFbhJ7f5WBByvGauGHp78q+4iWZ4z/AJ/S/wDAn/ma9jZ6DEmy+0CGZ1HJjuZlz+G6tvSIvhbdMIrrTXs5T2muJgM/UNiotI0q41q5hW3ACtHukkb7qAdzVLxl4OuNOtWv450uIFOHKqQV9yPStKuDopaRRNPNMa96sv8AwJ/5nbweBfAtzH5lrpscq/3ku5SP/Q6Rvh74TUjOj8Z/5+Jf/iq4D4UG4PjG1hSV1jAdnAY4ICHj88V7bIRjjn61xzo04vZfcdCzLGP/AJey/wDAn/mcsvw+8GkD/iS8d/8ASpf/AIukPw88INgppA2/9fMv/wAVXUKVA5G000bhllPB7UvYw/lQf2ji/wDn7L/wJ/5nLf8ACvfCQP8AyB8/9vEv/wAVUZ8A+Ed2DpAH0uZf/iq6o3HBzximZ3AtkHvQqVP+VB/aOM/5+y/8Cf8AmfOPiO3htPEOpWtumyGG7ljjXJO1Q5AGT7CipfFpz4q1c/8AT9N/6MNFeNLdn6jQbdKLfZHrXwyP/FDacPTzf/Rr10vUH0rD+D9jPf8Ag/T44cKB5m526L+9avWNG8M6dbqHmQ3Mh6s/3fwFfR4eDdKPoj8qzOSWMq/4pfmzh4IpbiQRwxs7E8BRkmti98M6rY6V/aVxAFiDBWGfmXPQkelekaZaQI48mCJO3yIBWxdW0VzZy2cy74ZUMbj0B7/h1rZ09Dh59TwhT81K+B/9apNSt3sdRuLKYEPBIUPvg1GrZrC9jQUOqrT1k4AHFQtgnA6UiNiQALhR0pNjSLgI4zU2BtqsOTVuztbm6YJbwvIfYdKgZU1jH9i33OAbd8n0+U185O0nniRWbeCMHPOa+oda8M69Lod6kGnyTSPA6qiEFmJHSvmW+trnT9RNpfQSW88UgEkcilWU57itYppESd2ek+L7+TT7SK6dWkuBYAhQP4uMsfpk/nXjkzNJI0kjFmYkknuTXsvie3+2WnkN968tJI4XPTcMED8f6V43PG8TtHIpV1JVgeoIqpgy5pnMqY9a6mSz3W67G+bOefpXIWL7ZlrrLW9xEAT/APWrWiY1D0DwC/2PSZLdZYZ7icgkRtnYuOAf1rQgv9Ondbe4uA8dwDHscZV2/u1z3w8ha3tL3UJMKXwQP9kKxz+Y/SsTw3Osl7CSGLS3CyouOAADz+ZrSo0kOn2L3wzsEtfiVqEKriO1jlVQeuNwA/SvWyylegB9K86+G7LeeP8AxFeLyoRVyPXIz/KvRGTIPv8ApXBP4jojsQyrlhx2/Kq9wTt3YwBVrYwU/pUSgqp3c1CYWKExBAyCOKbEGA6gr2q7JGrfeFRJblX46Z4pgfO3iv8A5GnVv+v2b/0M0Uvi/jxZrA/6f5//AEY1FeHP4mfrmG/gw9F+R9B/ApUX4eaS2Bz5xPufOevV7FTNj+6K8j+CWf8AhXejj3m/9HPXrti/kvHH/Cw4r6XCv91H0R+UZp/vlX/FL82bFsFjGFq1uIIcH61TX93160rTccHmuh7Hno89+LNksOswahGuFuo8P6b14/liuQRuK734uLI3g2S/hx5llMsh3dAp+Vv5ivKINet2h3TgxkegyDXHNq9jrjTk48yNtjn7tKAR6VVtriOaITRyB1IyCOlaGkQrd3eHOY0UuR/SosJtI0dGslmIknyI88AdWrv9KgjghUKioMcACuU01f8ASVPRV5xXT2EhmmVVPGa3pqxjJ3Oj09dqb/Wuc+Kvwz0Xx5okzNbxQaysX+i3ijDBh0Vv7yn36V0cT7QFbj0rYgO2JWxkd/atWRex8k6jptzcaRFp9wGhvoFwq5wY50ypRvqQR+IrzP4g2bQ66btQDDeRrOjAccjkfXNe+/Hy1OkfEfzIiI4NYsxdJ2HnR/K+PcgKa89v7W3voCbmxN5YM5chAS9u5+8OOdpPII9cUmuZGx5JDlXBre0mGa9u0t4RknqeyjuTXSQ6d4JW5KpDdyN/zzO8ke2AAauyWbJbvbaTpsunW8hBluJgQce2eSfaiK5SHG5b0i8zpevSKubeGNYY/fCsP61h6Zcm0t57+cfLFESgHG044x+NaFs0dtZXVkreXavCE3E9CCDuP6/nXHeJNUjuFFlZsTbpyzdPMb/Cs5u5otD0T4ARs1rrF3Ics8sakn1wxP8AMV6eSCPevOvgLH/xSl3ISMyXjd+cBVFegggE+tc0tzSOwN8pzzTOC2MY96mwAPU05VBGGoGVZVRSBzSMvBCkgeuM1beNS2SoPpTGXjA4oA+ZPGGR4t1jPJ+3z/8AoxqKPGX/ACN+s/8AX/P/AOjGorw5/Ez9aw/8GHovyPf/AIIEL8PtDb0abP8A3/evVb9HtpGc8xMdyN6V5B8HWZPh1pDrzgzZ/wC/z16vLeC+0pZrf5mRQJYh7dwK+gw07U16I/Kszj/tlX/FL82bT3SzWcVwvptb2IqsZhIhBOM9DWDpOpwhXgdt0bdRnkValWc2ckdtcRu24Mm4YOPerdZdTkVPUu6hBb6pp02nX0YeG4Qxyqe4NfPWueE/EXh+6vLSG0uLyzhYmG5RSyle27HQ19D2lo6ZlvblGOOADgCnie3VSIB5g77elQ3GW5pCUoPQ+aNE1pba0uNy87hxnjd6/jXfeB4dUMr3V6kUcLxYRQfmOSMZHbpU3xe8DW8ka6xpMAg+0yKl3HGOMk8OB9etamhRS29mqTxsjKVTLD5mwOpp3irImcm7svxvtdvXpW94blI3SNyN1c4rfvT7mup8ORA2cqkdRxWkHdmL2OnQLNEGU5rRtJWEeP4l6j1FcxoU7W+pfZJ3PluCFY9jW407wzbXGSO/9K1TuQzyL9su0b/hCtD1y3ys1hqBQMB90OvT80FeH+F/EQu5Ea0cRXPWSHdtOf8AZ9RX0t+0nHHdfBrUrjGVtpYJsf8AAwp/R6+MpJrLzCs0e1uodeD+lduGwSrwc4zSaezJlXdN2aPYJNaukUsFYORyQnNYGq+IbWBA+pXTBieI/vN+VebyTOFLR6lOFB6M5qC5srzb520yof41O7NZVsLXhf3b+mppGtB9TY8R+IDqUvlW6mO1U5APVz6n/CstN0jKiDJY4GKpxj5ua6rwdHDb3UN/dRh1DHYp9B3rzZysm2dNKHtJKJ0/w11qa01W7htbXy7aMgNGD3xg/jwK9vtY4ZI0kcEFgDj2NeYfCSyXULiZ5oFVbcZcgfeLMSAT3/8ArV6e/TjjFKhC95PY1xdRLlitzp9ItdLliCy2cbcdcn+dTXfhe1uEZtPnMUnaOTlT+PasXR7rb8u7p1rqdOmYxgk8108sWtji5pLqcRqFje6fL5d5C8RPQnofoaoSfMB2xXrXkx3kZimjWRD/AAsMiuc8TeDDFayXmlbmCDc8B5IHcqe/0rGdJrY2hVT3PjDxl/yN+s/9f8//AKMail8Zf8jfrX/YQn/9GNRXzsviZ+vYf+DD0X5HvfwbT/i2OkPjP+u/9HPXXxSTWkq3Fq5U9x2Ncv8ABX/kl+j/APbf/wBHyV1jJgEdq92gv3cfRH5ZmX++Vf8AFL82ST2un60DNFI2n3/dk+6x9x3p+n2+s2reTcJFMB92VDwRVFoyrBl+VuxFaVnfSqAHJNRUgrnNGRdktmYhrh2fH8OeKWGSRBtRiF9BU0N3DJwwGaSeSFU+XAFKK1BsG23IENxl48hsH1ByKzfFDJ9uiCKB8nJHfrUyTBZMhs81S1VxNqClegjrXmIkZ0Q3MfUc13GjR/Z7dUb720Eg1xcfyTqe3f6V3scX2iytr2H72wI/1Fa0nqZy2I7y38zDR9c5U+hrXs2+2WvzjMyj5x6+9Urfr049KsW/7mbzFbbW0/5kRHsyXUdHsNa0G80XVIfOsbyIxypnHB7j0I6j6V8RfFnwHqHgPxM2kXz+daTZksbsDiRM9D6MOMivtfxNqAtrAXkUyJKh+aMMMyD2HrXnXxU0OD4g+CrvTGhxqcEf2myd0wyyAZA/4EOD9amjjlRq8vc0lQc4XPi67DxsUbIqKO5niGIpnRT1AbFW3YOGt7lSjoSvI5UjtVCaNon2tz6Ed69So7Pmg9Dlj2ZfN4ZQoZRv6fWup3raQo0hwkYCKvqfauO0uMzahbxjnMg/nXSa66tq1vBn/VQ+Zj/aJ/wrixKeIqwi+p24Z+xpymj2/wCDAA8PXk3G6Sft2G0YH6muymbC7e9ec/Aq+V7C+siw3KVkAz9Qf6V6LGPNuvK7sBiliYxpVHCGxzxlKouaW5YtY2aLdGcOOtdVpU7NCu4YYYB+tc4pSG9O0/KSAa3NOdSG/vBsGsoFM6qykAQN6H9K6S2KmLzDiuStHzGg/A10WlTCSLyWPzDBFaNaCTPgL4oxpD8TPFMMS7UTWbtVHoBM4FFP+LHHxT8Wj/qN3v8A6Peivk5/Ez9mw38GHovyPXfgPqfneCotObhrVnZfdWdj/PNehycrmvFfgxdm0exUnC3Eckf472I/lXsMM2RtJr26ErQj6I/LczX+2Vf8UvzZYXDDaeaaVPY1DJJtPFNNwcZ61crM4loSFplJ+Yg1R1PU5bdRlt3FWxcoyYbkfrVG/wDsroc847Vk1bYtMx5fEUscnBxXQeG7ptSUzt6ba4zVbq2hzsiGffmux+H373SUlK7S5Jx+NZUr8+rHO3KXblNsmemDXUeDtURVNnOfkb9PesC8UebRax4kDoSrDuK6tU7oxPSVslwZEIdT3FYfiPSbm+gMKTSQq3VkJBApNG1eSEBHbIro4LuG4UBgOa15lNWElZ3OW0Xw5YafDujgEswH+tk+Zs/U1la5fahY+I1hhhLQGJG344Byc/yrv5VRUO0ACvOtfvbuTxZJaxxj7OiqGYnrxkj8zXDUpctkjphO+58w/tDeD5PD/i+XWLWP/iW6tI00ZUcRynl09uTkex9q8wZsrtfkfyr7G+JXh0eKPBeoaRtBnx5tqT/DKvI/PkfjXx/cQSQyyRTxtHJGxV1YYII6ivXw9RyjbsclSNmaPg61aTUmm6pEnB9zwP61Jq82fFk/PCoE/IVs+ErdbfT42Iw0reY307VztpbXeteMxZWMfmT3E5RBnr/nFZRqL2/N2OmcOXDpdzvvg/qMln4yto1x5dzmFufUZH6gV74P9Fjeb/lsRhfavP8A4c/DZNEvY9W1idJ7qI7oYo/uI394nua7fVJNxGWIqMZiITqrl6HPSpuMdRLOZnu1LEkbskV1FlMvmblPyk8Vy1ku1Wf+IjA/GtPTLjdOlumCy4NKjK6CSO40+ZS+0HI4rXVZottxAxIU8+1crYS+XKDKdoZ8Cursbj7LqZgm/wBTKAMnp9a6W9CFufC3xRcyfEzxTIerazdsfxmeinfFUBfih4rC9BrV5j/v+9FfJ1PiZ+zYb+DD0X5G54XlktvDen3cPEsLMy/hI1ewaNqkV/YQXkLfJKobHoe4rx3wuN3hm1U/7f8A6G1b3w21xBfXuiyPhkYywqe69G/Xn8a9iP8ADi12R+YZl/vdX/FL82erNJuXOaqS3DKMVXhuf9qmTzKVOTVXucNhJblFBZmKmsm81GXJEQwPepLqRWyd3HpWXczLGCR1NJuyGkZ187+aZJmyPT1r1DwDmPwxbO/V1LfmTivI72bzWZi2EXqTXqfhG8im8M2EkLZQwgD8OKypS94qa0Ni5kzITVzThvUvnG0VlSSBjSx3RigkUNjcuK6FNJ6mNjYiuVZyUPy54rZsrqSMA54rn9DUS2PzDnitQMyx7R1rJz+0Ul0Oot75JbZpGbAQZb6VxqqLi5nuOQ8shc57e1aNzIbewEQbDSHc3+6KWxSN7ZnUA+lWpOTVx7IypvlGT2615V8W/hnB4rm/tXSGjttTAAlQ8LOB6ns3v3r1a/8AlD1jCbZMQTiqk3GXNEFqrM+b7yxvdHW4g1C2ktpYUI2OMdKg/Z5txc/ERrpxn7Payyj2JIX/ANmr6B8VDRdVtjZ6vZx3MLLtO4cj6EcivOfhx4atvDvjPxA9iWaxaKNbVmOSASSVz7YFZqrFRkuptUbnbQ9OeSQ5C1Fs+YtLyQOM1ZtACgJ/GoHBllHoM5rjgm2iGNlm8izZ/wCNjwPerHhWN/7Sty3JdsGs6ZXuLkKR8q8Cuj8NQ7dctl6gNx+VehCXvKKMmtGaOsSeTfrCOgfNdlJH9p06CcD5goz+VcFfv52sSsem8132jt5mjA45XGfpXZz3bRmo21Phn4lkn4j+Ji3X+17vP/f5qKPiZ/yUfxP/ANhe7/8ARzUV8vP4mfseG/gw9F+RraVdJYeC4ryToivgf3m3tgVxOm6heWWtRavHIxuUfcT/AHh3X6VLc3NxcWcFm0h8iDOxB0ySST9ear+XivYpP93H0R+X5l/vlX/FL82e/wCj6tDqFjDdQvlJFDCrs0xK5zXjvgjX200fY7hj5DNlCf4D/hXpNpqtvMgRm2t29KLHGWbiTA+Xkmsq9ZnzGp5/ib0FXZ5Rj5SOe9Z14cQlRxnqfWs53ehSdjnNeuh5DqpIhT/x411vwf1pk0eLT7pzmV3khJ6D5vu15x4tvlVWijOcenrXUaNG1to2nsmVkSFWVvfrUfArhJ3PYxJuNBBZvasHQNWF3axGb5XYde2a6CFeRnms5SuTY3vDrARsvc1rO0NtH51ywH91e5qt4cs1S3N1LwCcKKxZbsXl1dXGcoZCE+g4GPyrogmoq4tyzdXklxN5so2jptHYelbGjzLs2g5U9KwGCtbZ/jFN0u+aG4UMeM4rVPlB6mzrAVAxrkrqQGRjXVa5l7PzF5UjNcLPN+8bnoaqSuhRKWvMfsxPpXL+ENYim8QX+m5G6HYSfUkHioviV4ys9D09raJln1CQfu4gfuf7Tegrzz4XXk6X97fSOXlaVJHJ6nrmuadG6cjZT6H0bA37kY9KRuAcd6rabOs1qkinKuoIqyVBIrOlpqTIbZx/PuPauj0JCurRSd1Rm/IViW64YAetdBpY/wBIcr1EDkfka3pS99EyWhRgO6bzT/ExJ/OvQPDLD7GqN0YYNef2w/dR/Wu80Y7IUP0rfDyu2wmtD4g+J67fiX4oX01m7H/kZ6KX4o8/EzxSf+ozd/8Ao56K8Kp8TP1zDfwYei/IxreLfEp9c0SQ4NRJPKihVbAHTgUG4mJ5b9BXXDExUUj5DFcN4qtXnUjKNm2931foSCOuk8P6g20W00hGPuMe49K5bzpP736ClW4mXo+PwFUsXE5/9VsX/NH73/kejiaYD5ZMj61R1XUJ44GXcoJHUnpXIDWNSChRcnA/2V/wqrPcTTtumkLn3qvrkewf6q4v+aP3v/Ii1i7EjMqkyNnnHT869l0SOO40a0k2gqYUI/IV4ztX0Fbdl4q16zto7a3vtkUY2qvkocD6kVnUxMZKyQLhbGX+KP3v/I9lsYRCI1HHPSunsbjaAM5FfPQ8a+Jh01L/AMgR/wDxNTJ4+8Wr93Vsf9u8X/xNYKqkP/VfF/zR+9/5H1Jqmrx2fhseU37yQeXHz3PU1jaedmn4Xv0r51uPiB4uuPL87VywjzsH2eLAz1/hqRfiN4zVQo1nAHb7ND/8RXV9bi3doX+q2Lt8Ufvf+R9GmdUgO48isqe52ncrc5rwZ/iL4ycYbWMj/r2i/wDiagfxz4pYENqgOfW3i/8AiabxcGtmC4Wxf80fvf8AkfVehXaahppibk7cV89/HrWtc0PxIuk2dzLaQNCJN6DBkySOvtisDT/iP40sP+PTWjH/ANu0R/mtZnizxRrnip4H1+8S8e3z5TeRHGVz1GUUZ/GtKOOpxtzJky4Uxj2lH73/AJHMPHLKTPMzySNyWY5J+tdT8OeLi8j9VU/qaxO2O1T6fd3GnytLaSeW7DBOAcj8ampjYSvoxx4Vxa+1H73/AJH0T4YkP9j24J6LitdJOcV89W/jfxRbxiOHVNqL0HkRn/2Wpx8QfF46av8A+S0X/wATWCxEUU+F8X/NH73/AJH0XbOCRXRaNzcr7xOP0r5UX4i+Ml6ax/5LRf8AxNWoPir49gYNFr20jgf6JAf/AGSnHExUkw/1Xxdvij97/wAj6WtgCkfpuFdvZKVtPpg18Xp8UPHSDC65gf8AXpD/APEVoL8aviYqFF8S4XGMfYbb/wCN1pRxkIXumEuFsW/tR+9/5HPfEzn4keJz/wBRi7/9HNRWNqV7c6lqNzqN7J5t1dTPNM+0Dc7EsxwOBkk9KK8+Tu2z7ijBwpxi+iR//9k=">
            <a:extLst>
              <a:ext uri="{FF2B5EF4-FFF2-40B4-BE49-F238E27FC236}">
                <a16:creationId xmlns:a16="http://schemas.microsoft.com/office/drawing/2014/main" id="{20D68B4F-2466-4815-A36E-255E19C917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29200" y="3886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14" descr="P11401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4535380"/>
            <a:ext cx="2581553" cy="1936165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61640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654" y="138544"/>
            <a:ext cx="7301345" cy="1004455"/>
          </a:xfrm>
        </p:spPr>
        <p:txBody>
          <a:bodyPr/>
          <a:lstStyle/>
          <a:p>
            <a:pPr>
              <a:tabLst>
                <a:tab pos="2230438" algn="l"/>
              </a:tabLst>
            </a:pPr>
            <a:r>
              <a:rPr lang="en-US" sz="3200" b="1" dirty="0">
                <a:latin typeface="+mn-lt"/>
              </a:rPr>
              <a:t>Active Learning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3714" y="1019000"/>
            <a:ext cx="6520177" cy="4590288"/>
          </a:xfrm>
        </p:spPr>
        <p:txBody>
          <a:bodyPr>
            <a:normAutofit/>
          </a:bodyPr>
          <a:lstStyle/>
          <a:p>
            <a:r>
              <a:rPr lang="en-US" sz="2400" dirty="0"/>
              <a:t>This training will probably be different from other trainings you have had.</a:t>
            </a:r>
          </a:p>
          <a:p>
            <a:r>
              <a:rPr lang="en-US" sz="2400" dirty="0"/>
              <a:t>We will use active learning approaches and teach you how to use them.</a:t>
            </a:r>
          </a:p>
          <a:p>
            <a:r>
              <a:rPr lang="en-US" sz="2400" dirty="0"/>
              <a:t>Does anybody know what active learning means? Can you guess?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BF1E0B-B233-41E9-8A1D-67D2109D9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48219" y="3541754"/>
            <a:ext cx="4382771" cy="2552835"/>
          </a:xfrm>
        </p:spPr>
        <p:txBody>
          <a:bodyPr>
            <a:normAutofit/>
          </a:bodyPr>
          <a:lstStyle/>
          <a:p>
            <a:r>
              <a:rPr lang="en-US" sz="2400" dirty="0"/>
              <a:t>Active learning is a way of teaching that requires students to do meaningful activities, instead of just listening or watching.</a:t>
            </a:r>
          </a:p>
        </p:txBody>
      </p:sp>
      <p:pic>
        <p:nvPicPr>
          <p:cNvPr id="5" name="Picture 4" descr="IMG_368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429" y="3773415"/>
            <a:ext cx="2068606" cy="1551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767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362" y="355311"/>
            <a:ext cx="825535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687" y="1488249"/>
            <a:ext cx="7217494" cy="387449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Let’s review the agenda.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We will first discuss active learning approaches. 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We will then review the </a:t>
            </a:r>
            <a:r>
              <a:rPr lang="en-US" sz="2400" i="1" dirty="0"/>
              <a:t>Schistosomiasis</a:t>
            </a:r>
            <a:r>
              <a:rPr lang="en-US" sz="2400" dirty="0"/>
              <a:t> </a:t>
            </a:r>
            <a:r>
              <a:rPr lang="en-US" sz="2400" i="1" dirty="0"/>
              <a:t>Classroom Toolkit – </a:t>
            </a:r>
            <a:r>
              <a:rPr lang="en-US" sz="2400" dirty="0"/>
              <a:t>materials you can use to teach about schistosomiasis.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After this, you will practice teaching from these materials.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We will end with a review of the training and answer any questions.</a:t>
            </a:r>
          </a:p>
        </p:txBody>
      </p:sp>
    </p:spTree>
    <p:extLst>
      <p:ext uri="{BB962C8B-B14F-4D97-AF65-F5344CB8AC3E}">
        <p14:creationId xmlns:p14="http://schemas.microsoft.com/office/powerpoint/2010/main" val="3285491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362" y="355311"/>
            <a:ext cx="825535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Parking lot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8362" y="1488249"/>
            <a:ext cx="7620000" cy="387449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We have a lot to cover, so we need to stay on track.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Some questions are great but would take us off topic.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Therefore, we will use a “parking lot”.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If you have questions or comments that are not directly related to what we are discussing, please write them in the parking lot.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You can get up and write on the parking lot at any time.</a:t>
            </a:r>
          </a:p>
        </p:txBody>
      </p:sp>
    </p:spTree>
    <p:extLst>
      <p:ext uri="{BB962C8B-B14F-4D97-AF65-F5344CB8AC3E}">
        <p14:creationId xmlns:p14="http://schemas.microsoft.com/office/powerpoint/2010/main" val="1795633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27" y="1084404"/>
            <a:ext cx="3810000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61148" y="5042850"/>
            <a:ext cx="3544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366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680717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C401AFAB8BA248BE2B469835572419" ma:contentTypeVersion="8" ma:contentTypeDescription="Create a new document." ma:contentTypeScope="" ma:versionID="73c550f58388110293fc264549b403d5">
  <xsd:schema xmlns:xsd="http://www.w3.org/2001/XMLSchema" xmlns:xs="http://www.w3.org/2001/XMLSchema" xmlns:p="http://schemas.microsoft.com/office/2006/metadata/properties" xmlns:ns2="a4ecec9d-3957-4ce3-a88f-3cafdb560bca" xmlns:ns3="65a248ca-af82-41d4-811e-3b1b95bf39ea" targetNamespace="http://schemas.microsoft.com/office/2006/metadata/properties" ma:root="true" ma:fieldsID="a7aabe87a9a681768adc7d7a11152463" ns2:_="" ns3:_="">
    <xsd:import namespace="a4ecec9d-3957-4ce3-a88f-3cafdb560bca"/>
    <xsd:import namespace="65a248ca-af82-41d4-811e-3b1b95bf39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cec9d-3957-4ce3-a88f-3cafdb560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a248ca-af82-41d4-811e-3b1b95bf39e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9E9572-0EF9-4D99-86C0-4B65574474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7F54CB-C0B6-4C94-96DC-35F73DC6AD1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3B8E5BB-8FEE-4FBB-8DEF-A0D29E3C89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ecec9d-3957-4ce3-a88f-3cafdb560bca"/>
    <ds:schemaRef ds:uri="65a248ca-af82-41d4-811e-3b1b95bf39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6363</TotalTime>
  <Words>413</Words>
  <Application>Microsoft Office PowerPoint</Application>
  <PresentationFormat>On-screen Show (4:3)</PresentationFormat>
  <Paragraphs>46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</vt:lpstr>
      <vt:lpstr>Adjacency</vt:lpstr>
      <vt:lpstr>PowerPoint Presentation</vt:lpstr>
      <vt:lpstr>Topics</vt:lpstr>
      <vt:lpstr>Why should we teach schoolchildren about schistosomiasis?</vt:lpstr>
      <vt:lpstr>Overview</vt:lpstr>
      <vt:lpstr>Objectives</vt:lpstr>
      <vt:lpstr>Active Learning</vt:lpstr>
      <vt:lpstr>Agenda</vt:lpstr>
      <vt:lpstr>Parking lot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TRAINING METHODOLOGY AND MATERIALS</dc:title>
  <dc:creator>Bobbie Person</dc:creator>
  <cp:lastModifiedBy>Anouk Gouvras</cp:lastModifiedBy>
  <cp:revision>228</cp:revision>
  <cp:lastPrinted>2017-09-29T17:01:12Z</cp:lastPrinted>
  <dcterms:created xsi:type="dcterms:W3CDTF">2016-11-17T15:21:49Z</dcterms:created>
  <dcterms:modified xsi:type="dcterms:W3CDTF">2019-12-10T15:56:15Z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0x0101009DC401AFAB8BA248BE2B469835572419</vt:lpwstr>
  </property>
</Properties>
</file>