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mp" ContentType="image/p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 id="2147483687" r:id="rId2"/>
    <p:sldMasterId id="2147483698" r:id="rId3"/>
    <p:sldMasterId id="2147483712" r:id="rId4"/>
    <p:sldMasterId id="2147483724" r:id="rId5"/>
    <p:sldMasterId id="2147483736" r:id="rId6"/>
    <p:sldMasterId id="2147483760" r:id="rId7"/>
    <p:sldMasterId id="2147483772" r:id="rId8"/>
    <p:sldMasterId id="2147483784" r:id="rId9"/>
  </p:sldMasterIdLst>
  <p:notesMasterIdLst>
    <p:notesMasterId r:id="rId22"/>
  </p:notesMasterIdLst>
  <p:sldIdLst>
    <p:sldId id="323" r:id="rId10"/>
    <p:sldId id="348" r:id="rId11"/>
    <p:sldId id="361" r:id="rId12"/>
    <p:sldId id="347" r:id="rId13"/>
    <p:sldId id="355" r:id="rId14"/>
    <p:sldId id="332" r:id="rId15"/>
    <p:sldId id="360" r:id="rId16"/>
    <p:sldId id="336" r:id="rId17"/>
    <p:sldId id="335" r:id="rId18"/>
    <p:sldId id="337" r:id="rId19"/>
    <p:sldId id="356" r:id="rId20"/>
    <p:sldId id="322" r:id="rId21"/>
  </p:sldIdLst>
  <p:sldSz cx="9144000" cy="5143500" type="screen16x9"/>
  <p:notesSz cx="6858000" cy="9144000"/>
  <p:defaultTextStyle>
    <a:defPPr>
      <a:defRPr lang="en-US"/>
    </a:defPPr>
    <a:lvl1pPr marL="0" algn="l" defTabSz="457091" rtl="0" eaLnBrk="1" latinLnBrk="0" hangingPunct="1">
      <a:defRPr sz="1800" kern="1200">
        <a:solidFill>
          <a:schemeClr val="tx1"/>
        </a:solidFill>
        <a:latin typeface="+mn-lt"/>
        <a:ea typeface="+mn-ea"/>
        <a:cs typeface="+mn-cs"/>
      </a:defRPr>
    </a:lvl1pPr>
    <a:lvl2pPr marL="457091" algn="l" defTabSz="457091" rtl="0" eaLnBrk="1" latinLnBrk="0" hangingPunct="1">
      <a:defRPr sz="1800" kern="1200">
        <a:solidFill>
          <a:schemeClr val="tx1"/>
        </a:solidFill>
        <a:latin typeface="+mn-lt"/>
        <a:ea typeface="+mn-ea"/>
        <a:cs typeface="+mn-cs"/>
      </a:defRPr>
    </a:lvl2pPr>
    <a:lvl3pPr marL="914184" algn="l" defTabSz="457091" rtl="0" eaLnBrk="1" latinLnBrk="0" hangingPunct="1">
      <a:defRPr sz="1800" kern="1200">
        <a:solidFill>
          <a:schemeClr val="tx1"/>
        </a:solidFill>
        <a:latin typeface="+mn-lt"/>
        <a:ea typeface="+mn-ea"/>
        <a:cs typeface="+mn-cs"/>
      </a:defRPr>
    </a:lvl3pPr>
    <a:lvl4pPr marL="1371277" algn="l" defTabSz="457091" rtl="0" eaLnBrk="1" latinLnBrk="0" hangingPunct="1">
      <a:defRPr sz="1800" kern="1200">
        <a:solidFill>
          <a:schemeClr val="tx1"/>
        </a:solidFill>
        <a:latin typeface="+mn-lt"/>
        <a:ea typeface="+mn-ea"/>
        <a:cs typeface="+mn-cs"/>
      </a:defRPr>
    </a:lvl4pPr>
    <a:lvl5pPr marL="1828367" algn="l" defTabSz="457091" rtl="0" eaLnBrk="1" latinLnBrk="0" hangingPunct="1">
      <a:defRPr sz="1800" kern="1200">
        <a:solidFill>
          <a:schemeClr val="tx1"/>
        </a:solidFill>
        <a:latin typeface="+mn-lt"/>
        <a:ea typeface="+mn-ea"/>
        <a:cs typeface="+mn-cs"/>
      </a:defRPr>
    </a:lvl5pPr>
    <a:lvl6pPr marL="2285460" algn="l" defTabSz="457091" rtl="0" eaLnBrk="1" latinLnBrk="0" hangingPunct="1">
      <a:defRPr sz="1800" kern="1200">
        <a:solidFill>
          <a:schemeClr val="tx1"/>
        </a:solidFill>
        <a:latin typeface="+mn-lt"/>
        <a:ea typeface="+mn-ea"/>
        <a:cs typeface="+mn-cs"/>
      </a:defRPr>
    </a:lvl6pPr>
    <a:lvl7pPr marL="2742554" algn="l" defTabSz="457091" rtl="0" eaLnBrk="1" latinLnBrk="0" hangingPunct="1">
      <a:defRPr sz="1800" kern="1200">
        <a:solidFill>
          <a:schemeClr val="tx1"/>
        </a:solidFill>
        <a:latin typeface="+mn-lt"/>
        <a:ea typeface="+mn-ea"/>
        <a:cs typeface="+mn-cs"/>
      </a:defRPr>
    </a:lvl7pPr>
    <a:lvl8pPr marL="3199644" algn="l" defTabSz="457091" rtl="0" eaLnBrk="1" latinLnBrk="0" hangingPunct="1">
      <a:defRPr sz="1800" kern="1200">
        <a:solidFill>
          <a:schemeClr val="tx1"/>
        </a:solidFill>
        <a:latin typeface="+mn-lt"/>
        <a:ea typeface="+mn-ea"/>
        <a:cs typeface="+mn-cs"/>
      </a:defRPr>
    </a:lvl8pPr>
    <a:lvl9pPr marL="3656737" algn="l" defTabSz="45709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71"/>
    <a:srgbClr val="33AEDD"/>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8243"/>
    <p:restoredTop sz="94694"/>
  </p:normalViewPr>
  <p:slideViewPr>
    <p:cSldViewPr snapToGrid="0" snapToObjects="1">
      <p:cViewPr>
        <p:scale>
          <a:sx n="73" d="100"/>
          <a:sy n="73" d="100"/>
        </p:scale>
        <p:origin x="-990" y="-504"/>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'[Tx and impact.xlsx]Tx'!$D$1</c:f>
              <c:strCache>
                <c:ptCount val="1"/>
                <c:pt idx="0">
                  <c:v>Reported number of people treated (million)</c:v>
                </c:pt>
              </c:strCache>
            </c:strRef>
          </c:tx>
          <c:spPr>
            <a:solidFill>
              <a:schemeClr val="accent1"/>
            </a:solidFill>
            <a:ln>
              <a:no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'[Tx and impact.xlsx]Tx'!$B$2:$C$9</c:f>
              <c:multiLvlStrCache>
                <c:ptCount val="8"/>
                <c:lvl>
                  <c:pt idx="0">
                    <c:v>2013</c:v>
                  </c:pt>
                  <c:pt idx="1">
                    <c:v>2017</c:v>
                  </c:pt>
                  <c:pt idx="2">
                    <c:v>2013</c:v>
                  </c:pt>
                  <c:pt idx="3">
                    <c:v>2017</c:v>
                  </c:pt>
                  <c:pt idx="4">
                    <c:v>2013</c:v>
                  </c:pt>
                  <c:pt idx="5">
                    <c:v>2017</c:v>
                  </c:pt>
                  <c:pt idx="6">
                    <c:v>2013</c:v>
                  </c:pt>
                  <c:pt idx="7">
                    <c:v>2017</c:v>
                  </c:pt>
                </c:lvl>
                <c:lvl>
                  <c:pt idx="0">
                    <c:v>Lymphatic Filariasis</c:v>
                  </c:pt>
                  <c:pt idx="2">
                    <c:v>Onchocerciasis</c:v>
                  </c:pt>
                  <c:pt idx="4">
                    <c:v>Schistosomiasis</c:v>
                  </c:pt>
                  <c:pt idx="6">
                    <c:v>Soil transmitted helminthiasis</c:v>
                  </c:pt>
                </c:lvl>
              </c:multiLvlStrCache>
            </c:multiLvlStrRef>
          </c:cat>
          <c:val>
            <c:numRef>
              <c:f>'[Tx and impact.xlsx]Tx'!$D$2:$D$9</c:f>
              <c:numCache>
                <c:formatCode>#,##0.0</c:formatCode>
                <c:ptCount val="8"/>
                <c:pt idx="0">
                  <c:v>78.642600999999999</c:v>
                </c:pt>
                <c:pt idx="1">
                  <c:v>217.542857</c:v>
                </c:pt>
                <c:pt idx="2">
                  <c:v>110.967038</c:v>
                </c:pt>
                <c:pt idx="3">
                  <c:v>270.811533</c:v>
                </c:pt>
                <c:pt idx="4">
                  <c:v>22.157475999999999</c:v>
                </c:pt>
                <c:pt idx="5">
                  <c:v>87.512749999999997</c:v>
                </c:pt>
                <c:pt idx="6">
                  <c:v>95.423338000000001</c:v>
                </c:pt>
                <c:pt idx="7">
                  <c:v>315.71248300000002</c:v>
                </c:pt>
              </c:numCache>
            </c:numRef>
          </c:val>
          <c:extLst>
            <c:ext xmlns:c16="http://schemas.microsoft.com/office/drawing/2014/chart" uri="{C3380CC4-5D6E-409C-BE32-E72D297353CC}">
              <c16:uniqueId val="{00000000-A0F3-4EEB-B691-D0E522F04E43}"/>
            </c:ext>
          </c:extLst>
        </c:ser>
        <c:dLbls>
          <c:showLegendKey val="0"/>
          <c:showVal val="0"/>
          <c:showCatName val="0"/>
          <c:showSerName val="0"/>
          <c:showPercent val="0"/>
          <c:showBubbleSize val="0"/>
        </c:dLbls>
        <c:gapWidth val="71"/>
        <c:overlap val="2"/>
        <c:axId val="100631296"/>
        <c:axId val="100632832"/>
      </c:barChart>
      <c:catAx>
        <c:axId val="100631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00632832"/>
        <c:crosses val="autoZero"/>
        <c:auto val="1"/>
        <c:lblAlgn val="ctr"/>
        <c:lblOffset val="100"/>
        <c:noMultiLvlLbl val="0"/>
      </c:catAx>
      <c:valAx>
        <c:axId val="1006328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a:pPr>
            <a:endParaRPr lang="en-US"/>
          </a:p>
        </c:txPr>
        <c:crossAx val="100631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0.64531</cdr:x>
      <cdr:y>0.37333</cdr:y>
    </cdr:from>
    <cdr:to>
      <cdr:x>0.73438</cdr:x>
      <cdr:y>0.48</cdr:y>
    </cdr:to>
    <cdr:sp macro="" textlink="">
      <cdr:nvSpPr>
        <cdr:cNvPr id="2" name="TextBox 1"/>
        <cdr:cNvSpPr txBox="1"/>
      </cdr:nvSpPr>
      <cdr:spPr>
        <a:xfrm xmlns:a="http://schemas.openxmlformats.org/drawingml/2006/main">
          <a:off x="5394959" y="1188721"/>
          <a:ext cx="744585" cy="3396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600" b="1" dirty="0">
              <a:solidFill>
                <a:schemeClr val="accent1">
                  <a:lumMod val="75000"/>
                </a:schemeClr>
              </a:solidFill>
            </a:rPr>
            <a:t>45.5%</a:t>
          </a:r>
          <a:endParaRPr lang="en-US" sz="1600" b="1" dirty="0">
            <a:solidFill>
              <a:schemeClr val="accent1">
                <a:lumMod val="75000"/>
              </a:schemeClr>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E5DD42-3FB3-4197-B6C4-E54BB1733922}" type="datetimeFigureOut">
              <a:rPr lang="en-US" smtClean="0"/>
              <a:t>9/27/2019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B970B0-05E2-44FE-B1BF-ACE3ECDD2351}" type="slidenum">
              <a:rPr lang="en-US" smtClean="0"/>
              <a:t>‹#›</a:t>
            </a:fld>
            <a:endParaRPr lang="en-US"/>
          </a:p>
        </p:txBody>
      </p:sp>
    </p:spTree>
    <p:extLst>
      <p:ext uri="{BB962C8B-B14F-4D97-AF65-F5344CB8AC3E}">
        <p14:creationId xmlns:p14="http://schemas.microsoft.com/office/powerpoint/2010/main" val="1728074918"/>
      </p:ext>
    </p:extLst>
  </p:cSld>
  <p:clrMap bg1="lt1" tx1="dk1" bg2="lt2" tx2="dk2" accent1="accent1" accent2="accent2" accent3="accent3" accent4="accent4" accent5="accent5" accent6="accent6" hlink="hlink" folHlink="folHlink"/>
  <p:notesStyle>
    <a:lvl1pPr marL="0" algn="l" defTabSz="914184" rtl="0" eaLnBrk="1" latinLnBrk="0" hangingPunct="1">
      <a:defRPr sz="1200" kern="1200">
        <a:solidFill>
          <a:schemeClr val="tx1"/>
        </a:solidFill>
        <a:latin typeface="+mn-lt"/>
        <a:ea typeface="+mn-ea"/>
        <a:cs typeface="+mn-cs"/>
      </a:defRPr>
    </a:lvl1pPr>
    <a:lvl2pPr marL="457091" algn="l" defTabSz="914184" rtl="0" eaLnBrk="1" latinLnBrk="0" hangingPunct="1">
      <a:defRPr sz="1200" kern="1200">
        <a:solidFill>
          <a:schemeClr val="tx1"/>
        </a:solidFill>
        <a:latin typeface="+mn-lt"/>
        <a:ea typeface="+mn-ea"/>
        <a:cs typeface="+mn-cs"/>
      </a:defRPr>
    </a:lvl2pPr>
    <a:lvl3pPr marL="914184" algn="l" defTabSz="914184" rtl="0" eaLnBrk="1" latinLnBrk="0" hangingPunct="1">
      <a:defRPr sz="1200" kern="1200">
        <a:solidFill>
          <a:schemeClr val="tx1"/>
        </a:solidFill>
        <a:latin typeface="+mn-lt"/>
        <a:ea typeface="+mn-ea"/>
        <a:cs typeface="+mn-cs"/>
      </a:defRPr>
    </a:lvl3pPr>
    <a:lvl4pPr marL="1371277" algn="l" defTabSz="914184" rtl="0" eaLnBrk="1" latinLnBrk="0" hangingPunct="1">
      <a:defRPr sz="1200" kern="1200">
        <a:solidFill>
          <a:schemeClr val="tx1"/>
        </a:solidFill>
        <a:latin typeface="+mn-lt"/>
        <a:ea typeface="+mn-ea"/>
        <a:cs typeface="+mn-cs"/>
      </a:defRPr>
    </a:lvl4pPr>
    <a:lvl5pPr marL="1828367" algn="l" defTabSz="914184" rtl="0" eaLnBrk="1" latinLnBrk="0" hangingPunct="1">
      <a:defRPr sz="1200" kern="1200">
        <a:solidFill>
          <a:schemeClr val="tx1"/>
        </a:solidFill>
        <a:latin typeface="+mn-lt"/>
        <a:ea typeface="+mn-ea"/>
        <a:cs typeface="+mn-cs"/>
      </a:defRPr>
    </a:lvl5pPr>
    <a:lvl6pPr marL="2285460" algn="l" defTabSz="914184" rtl="0" eaLnBrk="1" latinLnBrk="0" hangingPunct="1">
      <a:defRPr sz="1200" kern="1200">
        <a:solidFill>
          <a:schemeClr val="tx1"/>
        </a:solidFill>
        <a:latin typeface="+mn-lt"/>
        <a:ea typeface="+mn-ea"/>
        <a:cs typeface="+mn-cs"/>
      </a:defRPr>
    </a:lvl6pPr>
    <a:lvl7pPr marL="2742554" algn="l" defTabSz="914184" rtl="0" eaLnBrk="1" latinLnBrk="0" hangingPunct="1">
      <a:defRPr sz="1200" kern="1200">
        <a:solidFill>
          <a:schemeClr val="tx1"/>
        </a:solidFill>
        <a:latin typeface="+mn-lt"/>
        <a:ea typeface="+mn-ea"/>
        <a:cs typeface="+mn-cs"/>
      </a:defRPr>
    </a:lvl7pPr>
    <a:lvl8pPr marL="3199644" algn="l" defTabSz="914184" rtl="0" eaLnBrk="1" latinLnBrk="0" hangingPunct="1">
      <a:defRPr sz="1200" kern="1200">
        <a:solidFill>
          <a:schemeClr val="tx1"/>
        </a:solidFill>
        <a:latin typeface="+mn-lt"/>
        <a:ea typeface="+mn-ea"/>
        <a:cs typeface="+mn-cs"/>
      </a:defRPr>
    </a:lvl8pPr>
    <a:lvl9pPr marL="3656737" algn="l" defTabSz="9141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CFA6AA3-57A6-0048-9B98-9FF238AEDFC5}" type="slidenum">
              <a:rPr lang="fr-FR" smtClean="0">
                <a:solidFill>
                  <a:prstClr val="black"/>
                </a:solidFill>
              </a:rPr>
              <a:pPr/>
              <a:t>9</a:t>
            </a:fld>
            <a:endParaRPr lang="fr-FR">
              <a:solidFill>
                <a:prstClr val="black"/>
              </a:solidFill>
            </a:endParaRPr>
          </a:p>
        </p:txBody>
      </p:sp>
    </p:spTree>
    <p:extLst>
      <p:ext uri="{BB962C8B-B14F-4D97-AF65-F5344CB8AC3E}">
        <p14:creationId xmlns:p14="http://schemas.microsoft.com/office/powerpoint/2010/main" val="3511555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CFA6AA3-57A6-0048-9B98-9FF238AEDFC5}" type="slidenum">
              <a:rPr lang="fr-FR" smtClean="0">
                <a:solidFill>
                  <a:prstClr val="black"/>
                </a:solidFill>
              </a:rPr>
              <a:pPr/>
              <a:t>10</a:t>
            </a:fld>
            <a:endParaRPr lang="fr-FR">
              <a:solidFill>
                <a:prstClr val="black"/>
              </a:solidFill>
            </a:endParaRPr>
          </a:p>
        </p:txBody>
      </p:sp>
    </p:spTree>
    <p:extLst>
      <p:ext uri="{BB962C8B-B14F-4D97-AF65-F5344CB8AC3E}">
        <p14:creationId xmlns:p14="http://schemas.microsoft.com/office/powerpoint/2010/main" val="351155546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2.png"/><Relationship Id="rId4" Type="http://schemas.openxmlformats.org/officeDocument/2006/relationships/image" Target="file:////Users/barambaye/Documents/BARA/RESSOURCES/Textures/texture31799-16-9eme_150dpi.jp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9.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11.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2.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13.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3.wdp"/><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1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15.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4.wdp"/><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0.png"/><Relationship Id="rId4" Type="http://schemas.openxmlformats.org/officeDocument/2006/relationships/image" Target="file:////Users/barambaye/Documents/BARA/RESSOURCES/Textures/texture31799-16-9eme_150dpi.jpg" TargetMode="External"/></Relationships>
</file>

<file path=ppt/slideLayouts/_rels/slideLayout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1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18.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5.wdp"/><Relationship Id="rId7"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20.xml.rels><?xml version="1.0" encoding="UTF-8" standalone="yes"?>
<Relationships xmlns="http://schemas.openxmlformats.org/package/2006/relationships"><Relationship Id="rId3" Type="http://schemas.openxmlformats.org/officeDocument/2006/relationships/image" Target="file:////Users/barambaye/Documents/BARA/TRAVAUX/LOGOS/Logo%20ESPEN/LOGO_ESPEN-Blanc.png" TargetMode="External"/><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3.wdp"/><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4.wdp"/><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0.png"/><Relationship Id="rId4" Type="http://schemas.openxmlformats.org/officeDocument/2006/relationships/image" Target="file:////Users/barambaye/Documents/BARA/RESSOURCES/Textures/texture31799-16-9eme_150dpi.jpg" TargetMode="Externa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11.png"/><Relationship Id="rId4" Type="http://schemas.openxmlformats.org/officeDocument/2006/relationships/image" Target="file:////Users/barambaye/Documents/BARA/RESSOURCES/Textures/texture31799-16-9eme_150dpi.jpg" TargetMode="Externa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8" Type="http://schemas.openxmlformats.org/officeDocument/2006/relationships/image" Target="file:////Users/barambaye/Documents/BARA/TRAVAUX/LOGOS/logo%20WHO_Africa/LOGO_WHO_PNG/WHO-Africa-Blanc_1000px.png" TargetMode="External"/><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5.wdp"/><Relationship Id="rId7"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file:////Users/barambaye/Documents/BARA/TRAVAUX/LOGOS/Logo%20ESPEN/LOGO_ESPEN-Blanc.png" TargetMode="External"/><Relationship Id="rId5" Type="http://schemas.openxmlformats.org/officeDocument/2006/relationships/image" Target="../media/image5.png"/><Relationship Id="rId4" Type="http://schemas.openxmlformats.org/officeDocument/2006/relationships/image" Target="file:////Users/barambaye/Documents/BARA/RESSOURCES/Textures/texture31799-16-9eme_150dpi.jpg" TargetMode="External"/><Relationship Id="rId9" Type="http://schemas.openxmlformats.org/officeDocument/2006/relationships/image" Target="file:////Users/barambaye/Documents/BARA/TRAVAUX/LOGOS/logo%20WHO_Africa/LOGO_WHO_PNG/WHO-Africa-Blanc_1000px.png" TargetMode="Externa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ACCUEI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320AE5-A14F-4140-8DC4-AD8A5830D824}"/>
              </a:ext>
            </a:extLst>
          </p:cNvPr>
          <p:cNvPicPr>
            <a:picLocks noChangeAspect="1"/>
          </p:cNvPicPr>
          <p:nvPr userDrawn="1"/>
        </p:nvPicPr>
        <p:blipFill>
          <a:blip r:embed="rId2" r:link="rId4">
            <a:extLst>
              <a:ext uri="{BEBA8EAE-BF5A-486C-A8C5-ECC9F3942E4B}">
                <a14:imgProps xmlns:a14="http://schemas.microsoft.com/office/drawing/2010/main">
                  <a14:imgLayer r:embed="rId3">
                    <a14:imgEffect>
                      <a14:artisticCutout/>
                    </a14:imgEffect>
                    <a14:imgEffect>
                      <a14:colorTemperature colorTemp="4700"/>
                    </a14:imgEffect>
                  </a14:imgLayer>
                </a14:imgProps>
              </a:ext>
            </a:extLst>
          </a:blip>
          <a:stretch>
            <a:fillRect/>
          </a:stretch>
        </p:blipFill>
        <p:spPr>
          <a:xfrm>
            <a:off x="1" y="0"/>
            <a:ext cx="9195954" cy="5143500"/>
          </a:xfrm>
          <a:prstGeom prst="rect">
            <a:avLst/>
          </a:prstGeom>
        </p:spPr>
      </p:pic>
      <p:sp>
        <p:nvSpPr>
          <p:cNvPr id="2" name="Title 1"/>
          <p:cNvSpPr>
            <a:spLocks noGrp="1"/>
          </p:cNvSpPr>
          <p:nvPr>
            <p:ph type="ctrTitle"/>
          </p:nvPr>
        </p:nvSpPr>
        <p:spPr>
          <a:xfrm>
            <a:off x="4534922" y="505802"/>
            <a:ext cx="4470537" cy="2812473"/>
          </a:xfrm>
        </p:spPr>
        <p:txBody>
          <a:bodyPr anchor="b">
            <a:noAutofit/>
          </a:bodyPr>
          <a:lstStyle>
            <a:lvl1pPr algn="l">
              <a:defRPr lang="en" sz="4800" b="1" smtClean="0">
                <a:solidFill>
                  <a:schemeClr val="bg1"/>
                </a:solidFill>
                <a:effectLst/>
              </a:defRPr>
            </a:lvl1pPr>
          </a:lstStyle>
          <a:p>
            <a:r>
              <a:rPr lang="en" b="1" dirty="0" err="1">
                <a:effectLst/>
                <a:latin typeface="Helvetica Neue" panose="02000503000000020004" pitchFamily="2" charset="0"/>
              </a:rPr>
              <a:t>Modifiez</a:t>
            </a:r>
            <a:r>
              <a:rPr lang="en" b="1" dirty="0">
                <a:effectLst/>
                <a:latin typeface="Helvetica Neue" panose="02000503000000020004" pitchFamily="2" charset="0"/>
              </a:rPr>
              <a:t> le style du </a:t>
            </a:r>
            <a:r>
              <a:rPr lang="en" b="1" dirty="0" err="1">
                <a:effectLst/>
                <a:latin typeface="Helvetica Neue" panose="02000503000000020004" pitchFamily="2" charset="0"/>
              </a:rPr>
              <a:t>titre</a:t>
            </a:r>
            <a:endParaRPr lang="en" dirty="0">
              <a:effectLst/>
              <a:latin typeface="Helvetica Neue" panose="02000503000000020004" pitchFamily="2" charset="0"/>
            </a:endParaRPr>
          </a:p>
        </p:txBody>
      </p:sp>
      <p:sp>
        <p:nvSpPr>
          <p:cNvPr id="3" name="Subtitle 2"/>
          <p:cNvSpPr>
            <a:spLocks noGrp="1"/>
          </p:cNvSpPr>
          <p:nvPr>
            <p:ph type="subTitle" idx="1" hasCustomPrompt="1"/>
          </p:nvPr>
        </p:nvSpPr>
        <p:spPr>
          <a:xfrm>
            <a:off x="4534918" y="3713992"/>
            <a:ext cx="4325472" cy="1241822"/>
          </a:xfrm>
        </p:spPr>
        <p:txBody>
          <a:bodyPr anchor="t" anchorCtr="0">
            <a:noAutofit/>
          </a:bodyPr>
          <a:lstStyle>
            <a:lvl1pPr marL="0" marR="0" indent="0" algn="l" defTabSz="685637" rtl="0" eaLnBrk="1" fontAlgn="auto" latinLnBrk="0" hangingPunct="1">
              <a:lnSpc>
                <a:spcPct val="90000"/>
              </a:lnSpc>
              <a:spcBef>
                <a:spcPts val="750"/>
              </a:spcBef>
              <a:spcAft>
                <a:spcPts val="0"/>
              </a:spcAft>
              <a:buClrTx/>
              <a:buSzTx/>
              <a:buFont typeface="Arial" panose="020B0604020202020204" pitchFamily="34" charset="0"/>
              <a:buNone/>
              <a:tabLst/>
              <a:defRPr lang="fr-SN" sz="2800" b="1" smtClean="0">
                <a:solidFill>
                  <a:schemeClr val="bg1"/>
                </a:solidFill>
                <a:effectLst/>
              </a:defRPr>
            </a:lvl1pPr>
            <a:lvl2pPr marL="342821" indent="0" algn="ctr">
              <a:buNone/>
              <a:defRPr sz="1500"/>
            </a:lvl2pPr>
            <a:lvl3pPr marL="685637" indent="0" algn="ctr">
              <a:buNone/>
              <a:defRPr sz="1300"/>
            </a:lvl3pPr>
            <a:lvl4pPr marL="1028457" indent="0" algn="ctr">
              <a:buNone/>
              <a:defRPr sz="1200"/>
            </a:lvl4pPr>
            <a:lvl5pPr marL="1371277" indent="0" algn="ctr">
              <a:buNone/>
              <a:defRPr sz="1200"/>
            </a:lvl5pPr>
            <a:lvl6pPr marL="1714097" indent="0" algn="ctr">
              <a:buNone/>
              <a:defRPr sz="1200"/>
            </a:lvl6pPr>
            <a:lvl7pPr marL="2056913" indent="0" algn="ctr">
              <a:buNone/>
              <a:defRPr sz="1200"/>
            </a:lvl7pPr>
            <a:lvl8pPr marL="2399733" indent="0" algn="ctr">
              <a:buNone/>
              <a:defRPr sz="1200"/>
            </a:lvl8pPr>
            <a:lvl9pPr marL="2742554" indent="0" algn="ctr">
              <a:buNone/>
              <a:defRPr sz="1200"/>
            </a:lvl9pPr>
          </a:lstStyle>
          <a:p>
            <a:pPr marL="0" marR="0" lvl="0" indent="0" algn="l" defTabSz="685637" rtl="0" eaLnBrk="1" fontAlgn="auto" latinLnBrk="0" hangingPunct="1">
              <a:lnSpc>
                <a:spcPct val="90000"/>
              </a:lnSpc>
              <a:spcBef>
                <a:spcPts val="750"/>
              </a:spcBef>
              <a:spcAft>
                <a:spcPts val="0"/>
              </a:spcAft>
              <a:buClrTx/>
              <a:buSzTx/>
              <a:buFont typeface="Arial" panose="020B0604020202020204" pitchFamily="34" charset="0"/>
              <a:buNone/>
              <a:tabLst/>
              <a:defRPr/>
            </a:pPr>
            <a:r>
              <a:rPr lang="fr-SN" b="1" dirty="0">
                <a:effectLst/>
                <a:latin typeface="Helvetica Neue" panose="02000503000000020004" pitchFamily="2" charset="0"/>
              </a:rPr>
              <a:t>Modifiez le style du sous-titre</a:t>
            </a:r>
            <a:endParaRPr lang="fr-SN" dirty="0">
              <a:effectLst/>
              <a:latin typeface="Helvetica Neue" panose="02000503000000020004" pitchFamily="2" charset="0"/>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2549241" y="4427502"/>
            <a:ext cx="1337633" cy="564605"/>
          </a:xfrm>
          <a:prstGeom prst="rect">
            <a:avLst/>
          </a:prstGeom>
        </p:spPr>
      </p:pic>
      <p:pic>
        <p:nvPicPr>
          <p:cNvPr id="14" name="Image 13">
            <a:extLst>
              <a:ext uri="{FF2B5EF4-FFF2-40B4-BE49-F238E27FC236}">
                <a16:creationId xmlns:a16="http://schemas.microsoft.com/office/drawing/2014/main" id="{BE555A12-2A97-DE4A-A108-B6507E55F40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42192" y="4427499"/>
            <a:ext cx="1341097" cy="528312"/>
          </a:xfrm>
          <a:prstGeom prst="rect">
            <a:avLst/>
          </a:prstGeom>
        </p:spPr>
      </p:pic>
    </p:spTree>
    <p:extLst>
      <p:ext uri="{BB962C8B-B14F-4D97-AF65-F5344CB8AC3E}">
        <p14:creationId xmlns:p14="http://schemas.microsoft.com/office/powerpoint/2010/main" val="203131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fr-FR">
              <a:solidFill>
                <a:prstClr val="white"/>
              </a:solidFill>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40773" y="914406"/>
            <a:ext cx="4379880" cy="1848715"/>
          </a:xfrm>
          <a:prstGeom prst="rect">
            <a:avLst/>
          </a:prstGeom>
        </p:spPr>
      </p:pic>
      <p:sp>
        <p:nvSpPr>
          <p:cNvPr id="2" name="TextBox 1"/>
          <p:cNvSpPr txBox="1"/>
          <p:nvPr userDrawn="1"/>
        </p:nvSpPr>
        <p:spPr>
          <a:xfrm>
            <a:off x="4350334" y="3509993"/>
            <a:ext cx="4391891" cy="1015647"/>
          </a:xfrm>
          <a:prstGeom prst="rect">
            <a:avLst/>
          </a:prstGeom>
          <a:noFill/>
        </p:spPr>
        <p:txBody>
          <a:bodyPr wrap="square" lIns="91418" tIns="45710" rIns="91418" bIns="45710" rtlCol="0">
            <a:spAutoFit/>
          </a:bodyPr>
          <a:lstStyle/>
          <a:p>
            <a:r>
              <a:rPr lang="en-GB" sz="6000" dirty="0">
                <a:solidFill>
                  <a:prstClr val="white"/>
                </a:solidFill>
                <a:latin typeface="Edwardian Script ITC" panose="030303020407070D0804" pitchFamily="66" charset="0"/>
              </a:rPr>
              <a:t>Thank you </a:t>
            </a:r>
            <a:endParaRPr lang="en-US" sz="6000" dirty="0">
              <a:solidFill>
                <a:prstClr val="white"/>
              </a:solidFill>
              <a:latin typeface="Edwardian Script ITC" panose="030303020407070D0804" pitchFamily="66" charset="0"/>
            </a:endParaRPr>
          </a:p>
        </p:txBody>
      </p:sp>
    </p:spTree>
    <p:extLst>
      <p:ext uri="{BB962C8B-B14F-4D97-AF65-F5344CB8AC3E}">
        <p14:creationId xmlns:p14="http://schemas.microsoft.com/office/powerpoint/2010/main" val="33334399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5339" y="273846"/>
            <a:ext cx="7886700" cy="443786"/>
          </a:xfrm>
        </p:spPr>
        <p:txBody>
          <a:bodyPr>
            <a:noAutofit/>
          </a:bodyPr>
          <a:lstStyle>
            <a:lvl1pPr>
              <a:defRPr sz="27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duotone>
              <a:schemeClr val="accent5">
                <a:shade val="45000"/>
                <a:satMod val="135000"/>
              </a:schemeClr>
              <a:prstClr val="white"/>
            </a:duotone>
            <a:extLst>
              <a:ext uri="{BEBA8EAE-BF5A-486C-A8C5-ECC9F3942E4B}">
                <a14:imgProps xmlns:a14="http://schemas.microsoft.com/office/drawing/2010/main">
                  <a14:imgLayer r:embed="rId3">
                    <a14:imgEffect>
                      <a14:artisticCutout/>
                    </a14:imgEffect>
                    <a14:imgEffect>
                      <a14:colorTemperature colorTemp="4700"/>
                    </a14:imgEffect>
                    <a14:imgEffect>
                      <a14:saturation sat="200000"/>
                    </a14:imgEffect>
                  </a14:imgLayer>
                </a14:imgProps>
              </a:ext>
              <a:ext uri="{28A0092B-C50C-407E-A947-70E740481C1C}">
                <a14:useLocalDpi xmlns:a14="http://schemas.microsoft.com/office/drawing/2010/main"/>
              </a:ext>
            </a:extLst>
          </a:blip>
          <a:srcRect/>
          <a:stretch>
            <a:fillRect/>
          </a:stretch>
        </p:blipFill>
        <p:spPr>
          <a:xfrm rot="16200000">
            <a:off x="-2198051" y="2198055"/>
            <a:ext cx="5143504" cy="747394"/>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04155" y="4306179"/>
            <a:ext cx="485564" cy="563482"/>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045339" y="1018578"/>
            <a:ext cx="7886700" cy="3851081"/>
          </a:xfrm>
          <a:noFill/>
        </p:spPr>
        <p:txBody>
          <a:bodyPr/>
          <a:lstStyle>
            <a:lvl1pPr marL="128585" indent="-128585">
              <a:lnSpc>
                <a:spcPct val="150000"/>
              </a:lnSpc>
              <a:buFontTx/>
              <a:buBlip>
                <a:blip r:embed="rId7"/>
              </a:buBlip>
              <a:defRPr/>
            </a:lvl1pPr>
            <a:lvl2pPr marL="385754" indent="-128585">
              <a:lnSpc>
                <a:spcPct val="100000"/>
              </a:lnSpc>
              <a:buFontTx/>
              <a:buBlip>
                <a:blip r:embed="rId7"/>
              </a:buBlip>
              <a:defRPr/>
            </a:lvl2pPr>
            <a:lvl3pPr marL="642922" indent="-128585">
              <a:lnSpc>
                <a:spcPct val="100000"/>
              </a:lnSpc>
              <a:buFontTx/>
              <a:buBlip>
                <a:blip r:embed="rId7"/>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27325" y="110840"/>
            <a:ext cx="774720" cy="498763"/>
          </a:xfrm>
          <a:prstGeom prst="rect">
            <a:avLst/>
          </a:prstGeom>
        </p:spPr>
      </p:pic>
    </p:spTree>
    <p:extLst>
      <p:ext uri="{BB962C8B-B14F-4D97-AF65-F5344CB8AC3E}">
        <p14:creationId xmlns:p14="http://schemas.microsoft.com/office/powerpoint/2010/main" val="415315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ACCUEIL">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C320AE5-A14F-4140-8DC4-AD8A5830D824}"/>
              </a:ext>
            </a:extLst>
          </p:cNvPr>
          <p:cNvPicPr>
            <a:picLocks noChangeAspect="1"/>
          </p:cNvPicPr>
          <p:nvPr userDrawn="1"/>
        </p:nvPicPr>
        <p:blipFill>
          <a:blip r:embed="rId2" r:link="rId4">
            <a:extLst>
              <a:ext uri="{BEBA8EAE-BF5A-486C-A8C5-ECC9F3942E4B}">
                <a14:imgProps xmlns:a14="http://schemas.microsoft.com/office/drawing/2010/main">
                  <a14:imgLayer r:embed="rId3">
                    <a14:imgEffect>
                      <a14:artisticCutout/>
                    </a14:imgEffect>
                    <a14:imgEffect>
                      <a14:colorTemperature colorTemp="4700"/>
                    </a14:imgEffect>
                  </a14:imgLayer>
                </a14:imgProps>
              </a:ext>
            </a:extLst>
          </a:blip>
          <a:stretch>
            <a:fillRect/>
          </a:stretch>
        </p:blipFill>
        <p:spPr>
          <a:xfrm>
            <a:off x="1" y="0"/>
            <a:ext cx="9195954" cy="5143500"/>
          </a:xfrm>
          <a:prstGeom prst="rect">
            <a:avLst/>
          </a:prstGeom>
        </p:spPr>
      </p:pic>
      <p:sp>
        <p:nvSpPr>
          <p:cNvPr id="2" name="Title 1"/>
          <p:cNvSpPr>
            <a:spLocks noGrp="1"/>
          </p:cNvSpPr>
          <p:nvPr>
            <p:ph type="ctrTitle"/>
          </p:nvPr>
        </p:nvSpPr>
        <p:spPr>
          <a:xfrm>
            <a:off x="4534922" y="505802"/>
            <a:ext cx="4470537" cy="2812473"/>
          </a:xfrm>
        </p:spPr>
        <p:txBody>
          <a:bodyPr anchor="b">
            <a:noAutofit/>
          </a:bodyPr>
          <a:lstStyle>
            <a:lvl1pPr algn="l">
              <a:defRPr lang="en" sz="4800" b="1" smtClean="0">
                <a:solidFill>
                  <a:schemeClr val="bg1"/>
                </a:solidFill>
                <a:effectLst/>
              </a:defRPr>
            </a:lvl1pPr>
          </a:lstStyle>
          <a:p>
            <a:r>
              <a:rPr lang="en" b="1" dirty="0" err="1">
                <a:effectLst/>
                <a:latin typeface="Helvetica Neue" panose="02000503000000020004" pitchFamily="2" charset="0"/>
              </a:rPr>
              <a:t>Modifiez</a:t>
            </a:r>
            <a:r>
              <a:rPr lang="en" b="1" dirty="0">
                <a:effectLst/>
                <a:latin typeface="Helvetica Neue" panose="02000503000000020004" pitchFamily="2" charset="0"/>
              </a:rPr>
              <a:t> le style du </a:t>
            </a:r>
            <a:r>
              <a:rPr lang="en" b="1" dirty="0" err="1">
                <a:effectLst/>
                <a:latin typeface="Helvetica Neue" panose="02000503000000020004" pitchFamily="2" charset="0"/>
              </a:rPr>
              <a:t>titre</a:t>
            </a:r>
            <a:endParaRPr lang="en" dirty="0">
              <a:effectLst/>
              <a:latin typeface="Helvetica Neue" panose="02000503000000020004" pitchFamily="2" charset="0"/>
            </a:endParaRPr>
          </a:p>
        </p:txBody>
      </p:sp>
      <p:sp>
        <p:nvSpPr>
          <p:cNvPr id="3" name="Subtitle 2"/>
          <p:cNvSpPr>
            <a:spLocks noGrp="1"/>
          </p:cNvSpPr>
          <p:nvPr>
            <p:ph type="subTitle" idx="1" hasCustomPrompt="1"/>
          </p:nvPr>
        </p:nvSpPr>
        <p:spPr>
          <a:xfrm>
            <a:off x="4534918" y="3713992"/>
            <a:ext cx="4325472" cy="1241822"/>
          </a:xfrm>
        </p:spPr>
        <p:txBody>
          <a:bodyPr anchor="t" anchorCtr="0">
            <a:noAutofit/>
          </a:bodyPr>
          <a:lstStyle>
            <a:lvl1pPr marL="0" marR="0" indent="0" algn="l" defTabSz="685637" rtl="0" eaLnBrk="1" fontAlgn="auto" latinLnBrk="0" hangingPunct="1">
              <a:lnSpc>
                <a:spcPct val="90000"/>
              </a:lnSpc>
              <a:spcBef>
                <a:spcPts val="750"/>
              </a:spcBef>
              <a:spcAft>
                <a:spcPts val="0"/>
              </a:spcAft>
              <a:buClrTx/>
              <a:buSzTx/>
              <a:buFont typeface="Arial" panose="020B0604020202020204" pitchFamily="34" charset="0"/>
              <a:buNone/>
              <a:tabLst/>
              <a:defRPr lang="fr-SN" sz="2800" b="1" smtClean="0">
                <a:solidFill>
                  <a:schemeClr val="bg1"/>
                </a:solidFill>
                <a:effectLst/>
              </a:defRPr>
            </a:lvl1pPr>
            <a:lvl2pPr marL="342821" indent="0" algn="ctr">
              <a:buNone/>
              <a:defRPr sz="1500"/>
            </a:lvl2pPr>
            <a:lvl3pPr marL="685637" indent="0" algn="ctr">
              <a:buNone/>
              <a:defRPr sz="1300"/>
            </a:lvl3pPr>
            <a:lvl4pPr marL="1028457" indent="0" algn="ctr">
              <a:buNone/>
              <a:defRPr sz="1200"/>
            </a:lvl4pPr>
            <a:lvl5pPr marL="1371277" indent="0" algn="ctr">
              <a:buNone/>
              <a:defRPr sz="1200"/>
            </a:lvl5pPr>
            <a:lvl6pPr marL="1714097" indent="0" algn="ctr">
              <a:buNone/>
              <a:defRPr sz="1200"/>
            </a:lvl6pPr>
            <a:lvl7pPr marL="2056913" indent="0" algn="ctr">
              <a:buNone/>
              <a:defRPr sz="1200"/>
            </a:lvl7pPr>
            <a:lvl8pPr marL="2399733" indent="0" algn="ctr">
              <a:buNone/>
              <a:defRPr sz="1200"/>
            </a:lvl8pPr>
            <a:lvl9pPr marL="2742554" indent="0" algn="ctr">
              <a:buNone/>
              <a:defRPr sz="1200"/>
            </a:lvl9pPr>
          </a:lstStyle>
          <a:p>
            <a:pPr marL="0" marR="0" lvl="0" indent="0" algn="l" defTabSz="685637" rtl="0" eaLnBrk="1" fontAlgn="auto" latinLnBrk="0" hangingPunct="1">
              <a:lnSpc>
                <a:spcPct val="90000"/>
              </a:lnSpc>
              <a:spcBef>
                <a:spcPts val="750"/>
              </a:spcBef>
              <a:spcAft>
                <a:spcPts val="0"/>
              </a:spcAft>
              <a:buClrTx/>
              <a:buSzTx/>
              <a:buFont typeface="Arial" panose="020B0604020202020204" pitchFamily="34" charset="0"/>
              <a:buNone/>
              <a:tabLst/>
              <a:defRPr/>
            </a:pPr>
            <a:r>
              <a:rPr lang="fr-SN" b="1" dirty="0">
                <a:effectLst/>
                <a:latin typeface="Helvetica Neue" panose="02000503000000020004" pitchFamily="2" charset="0"/>
              </a:rPr>
              <a:t>Modifiez le style du sous-titre</a:t>
            </a:r>
            <a:endParaRPr lang="fr-SN" dirty="0">
              <a:effectLst/>
              <a:latin typeface="Helvetica Neue" panose="02000503000000020004" pitchFamily="2" charset="0"/>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2549236" y="4535973"/>
            <a:ext cx="1080656" cy="456137"/>
          </a:xfrm>
          <a:prstGeom prst="rect">
            <a:avLst/>
          </a:prstGeom>
        </p:spPr>
      </p:pic>
      <p:pic>
        <p:nvPicPr>
          <p:cNvPr id="14" name="Image 13">
            <a:extLst>
              <a:ext uri="{FF2B5EF4-FFF2-40B4-BE49-F238E27FC236}">
                <a16:creationId xmlns:a16="http://schemas.microsoft.com/office/drawing/2014/main" id="{BE555A12-2A97-DE4A-A108-B6507E55F40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42191" y="4470307"/>
            <a:ext cx="1232431" cy="485504"/>
          </a:xfrm>
          <a:prstGeom prst="rect">
            <a:avLst/>
          </a:prstGeom>
        </p:spPr>
      </p:pic>
      <p:pic>
        <p:nvPicPr>
          <p:cNvPr id="9" name="Picture 2"/>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2192" y="505802"/>
            <a:ext cx="4204901" cy="3208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486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5339" y="273844"/>
            <a:ext cx="7886700" cy="443786"/>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Effect>
                      <a14:saturation sat="200000"/>
                    </a14:imgEffect>
                  </a14:imgLayer>
                </a14:imgProps>
              </a:ext>
              <a:ext uri="{28A0092B-C50C-407E-A947-70E740481C1C}">
                <a14:useLocalDpi xmlns:a14="http://schemas.microsoft.com/office/drawing/2010/main"/>
              </a:ext>
            </a:extLst>
          </a:blip>
          <a:srcRect/>
          <a:stretch>
            <a:fillRect/>
          </a:stretch>
        </p:blipFill>
        <p:spPr>
          <a:xfrm rot="16200000">
            <a:off x="-2198052" y="2198055"/>
            <a:ext cx="5143504" cy="747394"/>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04155" y="4306176"/>
            <a:ext cx="485564" cy="563482"/>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045339" y="1018578"/>
            <a:ext cx="7886700" cy="3851081"/>
          </a:xfrm>
          <a:noFill/>
        </p:spPr>
        <p:txBody>
          <a:bodyPr/>
          <a:lstStyle>
            <a:lvl1pPr marL="171410" indent="-171410">
              <a:lnSpc>
                <a:spcPct val="150000"/>
              </a:lnSpc>
              <a:buFontTx/>
              <a:buBlip>
                <a:blip r:embed="rId7"/>
              </a:buBlip>
              <a:defRPr/>
            </a:lvl1pPr>
            <a:lvl2pPr marL="514229" indent="-171410">
              <a:lnSpc>
                <a:spcPct val="100000"/>
              </a:lnSpc>
              <a:buFontTx/>
              <a:buBlip>
                <a:blip r:embed="rId7"/>
              </a:buBlip>
              <a:defRPr/>
            </a:lvl2pPr>
            <a:lvl3pPr marL="857048" indent="-171410">
              <a:lnSpc>
                <a:spcPct val="100000"/>
              </a:lnSpc>
              <a:buFontTx/>
              <a:buBlip>
                <a:blip r:embed="rId7"/>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27325" y="138546"/>
            <a:ext cx="774720" cy="471054"/>
          </a:xfrm>
          <a:prstGeom prst="rect">
            <a:avLst/>
          </a:prstGeom>
        </p:spPr>
      </p:pic>
    </p:spTree>
    <p:extLst>
      <p:ext uri="{BB962C8B-B14F-4D97-AF65-F5344CB8AC3E}">
        <p14:creationId xmlns:p14="http://schemas.microsoft.com/office/powerpoint/2010/main" val="1513316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5339" y="273846"/>
            <a:ext cx="7886700" cy="1189831"/>
          </a:xfrm>
        </p:spPr>
        <p:txBody>
          <a:bodyPr anchor="t" anchorCtr="0">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207234" y="2207235"/>
            <a:ext cx="5206590" cy="792118"/>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53280" y="4405748"/>
            <a:ext cx="485564" cy="588603"/>
          </a:xfrm>
          <a:prstGeom prst="rect">
            <a:avLst/>
          </a:prstGeom>
        </p:spPr>
      </p:pic>
      <p:sp>
        <p:nvSpPr>
          <p:cNvPr id="10" name="Espace réservé du texte 4">
            <a:extLst>
              <a:ext uri="{FF2B5EF4-FFF2-40B4-BE49-F238E27FC236}">
                <a16:creationId xmlns:a16="http://schemas.microsoft.com/office/drawing/2014/main" id="{6CB71CB2-5C3E-464D-96EE-82F797E6F47F}"/>
              </a:ext>
            </a:extLst>
          </p:cNvPr>
          <p:cNvSpPr>
            <a:spLocks noGrp="1"/>
          </p:cNvSpPr>
          <p:nvPr>
            <p:ph type="body" sz="quarter" idx="12" hasCustomPrompt="1"/>
          </p:nvPr>
        </p:nvSpPr>
        <p:spPr>
          <a:xfrm>
            <a:off x="1045339" y="1519072"/>
            <a:ext cx="7477256" cy="357138"/>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1" name="Espace réservé du texte 8">
            <a:extLst>
              <a:ext uri="{FF2B5EF4-FFF2-40B4-BE49-F238E27FC236}">
                <a16:creationId xmlns:a16="http://schemas.microsoft.com/office/drawing/2014/main" id="{D19F7F22-8272-934C-A5E0-9B3A8C095095}"/>
              </a:ext>
            </a:extLst>
          </p:cNvPr>
          <p:cNvSpPr>
            <a:spLocks noGrp="1"/>
          </p:cNvSpPr>
          <p:nvPr>
            <p:ph type="body" sz="quarter" idx="13"/>
          </p:nvPr>
        </p:nvSpPr>
        <p:spPr>
          <a:xfrm>
            <a:off x="1452494" y="1963572"/>
            <a:ext cx="7070103" cy="2906086"/>
          </a:xfrm>
        </p:spPr>
        <p:txBody>
          <a:bodyPr>
            <a:normAutofit/>
          </a:bodyPr>
          <a:lstStyle>
            <a:lvl1pPr marL="0" indent="0">
              <a:buNone/>
              <a:defRPr sz="1400"/>
            </a:lvl1pPr>
            <a:lvl2pPr marL="342821" indent="0">
              <a:buNone/>
              <a:defRPr/>
            </a:lvl2pPr>
          </a:lstStyle>
          <a:p>
            <a:pPr lvl="0"/>
            <a:r>
              <a:rPr lang="fr-FR" dirty="0"/>
              <a:t>Cliquez pour modifier les styles du texte</a:t>
            </a:r>
          </a:p>
        </p:txBody>
      </p:sp>
      <p:pic>
        <p:nvPicPr>
          <p:cNvPr id="9"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57834" y="90486"/>
            <a:ext cx="734291" cy="422654"/>
          </a:xfrm>
          <a:prstGeom prst="rect">
            <a:avLst/>
          </a:prstGeom>
        </p:spPr>
      </p:pic>
    </p:spTree>
    <p:extLst>
      <p:ext uri="{BB962C8B-B14F-4D97-AF65-F5344CB8AC3E}">
        <p14:creationId xmlns:p14="http://schemas.microsoft.com/office/powerpoint/2010/main" val="163966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ste et pu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5339" y="273844"/>
            <a:ext cx="7886700" cy="443786"/>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262896" y="2262903"/>
            <a:ext cx="5206590" cy="68079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04155" y="272217"/>
            <a:ext cx="485564" cy="563482"/>
          </a:xfrm>
          <a:prstGeom prst="rect">
            <a:avLst/>
          </a:prstGeom>
        </p:spPr>
      </p:pic>
      <p:sp>
        <p:nvSpPr>
          <p:cNvPr id="5" name="Espace réservé du texte 4">
            <a:extLst>
              <a:ext uri="{FF2B5EF4-FFF2-40B4-BE49-F238E27FC236}">
                <a16:creationId xmlns:a16="http://schemas.microsoft.com/office/drawing/2014/main" id="{DDDAA08A-FCE5-8641-A2B2-6D88B3C39EA1}"/>
              </a:ext>
            </a:extLst>
          </p:cNvPr>
          <p:cNvSpPr>
            <a:spLocks noGrp="1"/>
          </p:cNvSpPr>
          <p:nvPr>
            <p:ph type="body" sz="quarter" idx="10" hasCustomPrompt="1"/>
          </p:nvPr>
        </p:nvSpPr>
        <p:spPr>
          <a:xfrm>
            <a:off x="1044575" y="1019176"/>
            <a:ext cx="7477256" cy="357138"/>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9" name="Espace réservé du texte 8">
            <a:extLst>
              <a:ext uri="{FF2B5EF4-FFF2-40B4-BE49-F238E27FC236}">
                <a16:creationId xmlns:a16="http://schemas.microsoft.com/office/drawing/2014/main" id="{E8EED78B-03B6-0144-9357-44679539ACEC}"/>
              </a:ext>
            </a:extLst>
          </p:cNvPr>
          <p:cNvSpPr>
            <a:spLocks noGrp="1"/>
          </p:cNvSpPr>
          <p:nvPr>
            <p:ph type="body" sz="quarter" idx="11"/>
          </p:nvPr>
        </p:nvSpPr>
        <p:spPr>
          <a:xfrm>
            <a:off x="1451728" y="1463681"/>
            <a:ext cx="7070103" cy="789331"/>
          </a:xfrm>
        </p:spPr>
        <p:txBody>
          <a:bodyPr>
            <a:normAutofit/>
          </a:bodyPr>
          <a:lstStyle>
            <a:lvl1pPr marL="285683" indent="-285683">
              <a:buFontTx/>
              <a:buBlip>
                <a:blip r:embed="rId7"/>
              </a:buBlip>
              <a:defRPr sz="1400"/>
            </a:lvl1pPr>
            <a:lvl2pPr marL="342821" indent="0">
              <a:buNone/>
              <a:defRPr/>
            </a:lvl2pPr>
          </a:lstStyle>
          <a:p>
            <a:pPr lvl="0"/>
            <a:r>
              <a:rPr lang="fr-FR" dirty="0"/>
              <a:t>Cliquez pour modifier les styles du texte</a:t>
            </a:r>
          </a:p>
        </p:txBody>
      </p:sp>
      <p:sp>
        <p:nvSpPr>
          <p:cNvPr id="14" name="Espace réservé du texte 4">
            <a:extLst>
              <a:ext uri="{FF2B5EF4-FFF2-40B4-BE49-F238E27FC236}">
                <a16:creationId xmlns:a16="http://schemas.microsoft.com/office/drawing/2014/main" id="{DDCA8624-551F-6845-BEA8-655CB7BD7D27}"/>
              </a:ext>
            </a:extLst>
          </p:cNvPr>
          <p:cNvSpPr>
            <a:spLocks noGrp="1"/>
          </p:cNvSpPr>
          <p:nvPr>
            <p:ph type="body" sz="quarter" idx="12" hasCustomPrompt="1"/>
          </p:nvPr>
        </p:nvSpPr>
        <p:spPr>
          <a:xfrm>
            <a:off x="1044575" y="2409629"/>
            <a:ext cx="7477256" cy="357138"/>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5" name="Espace réservé du texte 8">
            <a:extLst>
              <a:ext uri="{FF2B5EF4-FFF2-40B4-BE49-F238E27FC236}">
                <a16:creationId xmlns:a16="http://schemas.microsoft.com/office/drawing/2014/main" id="{1C0BB604-3722-EC44-B22C-203FBD281247}"/>
              </a:ext>
            </a:extLst>
          </p:cNvPr>
          <p:cNvSpPr>
            <a:spLocks noGrp="1"/>
          </p:cNvSpPr>
          <p:nvPr>
            <p:ph type="body" sz="quarter" idx="13"/>
          </p:nvPr>
        </p:nvSpPr>
        <p:spPr>
          <a:xfrm>
            <a:off x="1451728" y="2854133"/>
            <a:ext cx="7070103" cy="789331"/>
          </a:xfrm>
        </p:spPr>
        <p:txBody>
          <a:bodyPr>
            <a:normAutofit/>
          </a:bodyPr>
          <a:lstStyle>
            <a:lvl1pPr marL="285683" indent="-285683">
              <a:buFontTx/>
              <a:buBlip>
                <a:blip r:embed="rId7"/>
              </a:buBlip>
              <a:defRPr sz="1400"/>
            </a:lvl1pPr>
            <a:lvl2pPr marL="342821" indent="0">
              <a:buNone/>
              <a:defRPr/>
            </a:lvl2pPr>
          </a:lstStyle>
          <a:p>
            <a:pPr lvl="0"/>
            <a:r>
              <a:rPr lang="fr-FR" dirty="0"/>
              <a:t>Cliquez pour modifier les styles du texte</a:t>
            </a:r>
          </a:p>
        </p:txBody>
      </p:sp>
      <p:sp>
        <p:nvSpPr>
          <p:cNvPr id="16" name="Espace réservé du texte 4">
            <a:extLst>
              <a:ext uri="{FF2B5EF4-FFF2-40B4-BE49-F238E27FC236}">
                <a16:creationId xmlns:a16="http://schemas.microsoft.com/office/drawing/2014/main" id="{695CEE13-1D6B-EC49-939A-927B874F6F9C}"/>
              </a:ext>
            </a:extLst>
          </p:cNvPr>
          <p:cNvSpPr>
            <a:spLocks noGrp="1"/>
          </p:cNvSpPr>
          <p:nvPr>
            <p:ph type="body" sz="quarter" idx="14" hasCustomPrompt="1"/>
          </p:nvPr>
        </p:nvSpPr>
        <p:spPr>
          <a:xfrm>
            <a:off x="1044575" y="3800083"/>
            <a:ext cx="7477256" cy="357138"/>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7" name="Espace réservé du texte 8">
            <a:extLst>
              <a:ext uri="{FF2B5EF4-FFF2-40B4-BE49-F238E27FC236}">
                <a16:creationId xmlns:a16="http://schemas.microsoft.com/office/drawing/2014/main" id="{B19F56B6-753B-094E-A61F-C253D52B26C5}"/>
              </a:ext>
            </a:extLst>
          </p:cNvPr>
          <p:cNvSpPr>
            <a:spLocks noGrp="1"/>
          </p:cNvSpPr>
          <p:nvPr>
            <p:ph type="body" sz="quarter" idx="15"/>
          </p:nvPr>
        </p:nvSpPr>
        <p:spPr>
          <a:xfrm>
            <a:off x="1451728" y="4244588"/>
            <a:ext cx="7070103" cy="789331"/>
          </a:xfrm>
        </p:spPr>
        <p:txBody>
          <a:bodyPr>
            <a:normAutofit/>
          </a:bodyPr>
          <a:lstStyle>
            <a:lvl1pPr marL="285683" indent="-285683">
              <a:buFontTx/>
              <a:buBlip>
                <a:blip r:embed="rId7"/>
              </a:buBlip>
              <a:defRPr sz="1400"/>
            </a:lvl1pPr>
            <a:lvl2pPr marL="342821" indent="0">
              <a:buNone/>
              <a:defRPr/>
            </a:lvl2pPr>
          </a:lstStyle>
          <a:p>
            <a:pPr lvl="0"/>
            <a:r>
              <a:rPr lang="fr-FR" dirty="0"/>
              <a:t>Cliquez pour modifier les styles du texte</a:t>
            </a:r>
          </a:p>
        </p:txBody>
      </p:sp>
    </p:spTree>
    <p:extLst>
      <p:ext uri="{BB962C8B-B14F-4D97-AF65-F5344CB8AC3E}">
        <p14:creationId xmlns:p14="http://schemas.microsoft.com/office/powerpoint/2010/main" val="1719525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5060" y="3913652"/>
            <a:ext cx="7886700" cy="539379"/>
          </a:xfrm>
        </p:spPr>
        <p:txBody>
          <a:bodyPr anchor="b">
            <a:normAutofit/>
          </a:bodyPr>
          <a:lstStyle>
            <a:lvl1pPr algn="ctr">
              <a:defRPr sz="3200"/>
            </a:lvl1pPr>
          </a:lstStyle>
          <a:p>
            <a:r>
              <a:rPr lang="fr-FR" dirty="0"/>
              <a:t>Modifiez le style du titre</a:t>
            </a:r>
            <a:endParaRPr lang="en-US" dirty="0"/>
          </a:p>
        </p:txBody>
      </p:sp>
      <p:sp>
        <p:nvSpPr>
          <p:cNvPr id="8" name="Espace réservé pour une image  7">
            <a:extLst>
              <a:ext uri="{FF2B5EF4-FFF2-40B4-BE49-F238E27FC236}">
                <a16:creationId xmlns:a16="http://schemas.microsoft.com/office/drawing/2014/main" id="{2FAC740A-EE6F-6243-B1EB-5A2281839B06}"/>
              </a:ext>
            </a:extLst>
          </p:cNvPr>
          <p:cNvSpPr>
            <a:spLocks noGrp="1"/>
          </p:cNvSpPr>
          <p:nvPr>
            <p:ph type="pic" sz="quarter" idx="13" hasCustomPrompt="1"/>
          </p:nvPr>
        </p:nvSpPr>
        <p:spPr>
          <a:xfrm>
            <a:off x="0" y="-1"/>
            <a:ext cx="9144000" cy="3747399"/>
          </a:xfrm>
          <a:solidFill>
            <a:schemeClr val="bg1">
              <a:lumMod val="85000"/>
            </a:schemeClr>
          </a:solidFill>
        </p:spPr>
        <p:txBody>
          <a:bodyPr anchor="ctr" anchorCtr="0"/>
          <a:lstStyle>
            <a:lvl1pPr marL="0" indent="0" algn="ctr">
              <a:buNone/>
              <a:defRPr/>
            </a:lvl1pPr>
          </a:lstStyle>
          <a:p>
            <a:r>
              <a:rPr lang="fr-FR" dirty="0"/>
              <a:t>IMAGE</a:t>
            </a:r>
          </a:p>
        </p:txBody>
      </p:sp>
      <p:pic>
        <p:nvPicPr>
          <p:cNvPr id="9" name="Image 8">
            <a:extLst>
              <a:ext uri="{FF2B5EF4-FFF2-40B4-BE49-F238E27FC236}">
                <a16:creationId xmlns:a16="http://schemas.microsoft.com/office/drawing/2014/main" id="{EB318B54-D8FB-9D4F-B8F4-022840FAB811}"/>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4637168"/>
            <a:ext cx="9144000" cy="528397"/>
          </a:xfrm>
          <a:prstGeom prst="rect">
            <a:avLst/>
          </a:prstGeom>
        </p:spPr>
      </p:pic>
      <p:grpSp>
        <p:nvGrpSpPr>
          <p:cNvPr id="13" name="Groupe 12">
            <a:extLst>
              <a:ext uri="{FF2B5EF4-FFF2-40B4-BE49-F238E27FC236}">
                <a16:creationId xmlns:a16="http://schemas.microsoft.com/office/drawing/2014/main" id="{B532AB74-35D8-D042-B3A8-52DA9DB60606}"/>
              </a:ext>
            </a:extLst>
          </p:cNvPr>
          <p:cNvGrpSpPr/>
          <p:nvPr userDrawn="1"/>
        </p:nvGrpSpPr>
        <p:grpSpPr>
          <a:xfrm>
            <a:off x="79955" y="4637165"/>
            <a:ext cx="8984088" cy="506334"/>
            <a:chOff x="1781576" y="4976626"/>
            <a:chExt cx="4844828" cy="140221"/>
          </a:xfrm>
        </p:grpSpPr>
        <p:pic>
          <p:nvPicPr>
            <p:cNvPr id="11" name="Image 10">
              <a:extLst>
                <a:ext uri="{FF2B5EF4-FFF2-40B4-BE49-F238E27FC236}">
                  <a16:creationId xmlns:a16="http://schemas.microsoft.com/office/drawing/2014/main" id="{A9B967A8-49B0-3D4B-8DF7-E9C84D4555E5}"/>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6095460" y="4977763"/>
              <a:ext cx="530944" cy="139084"/>
            </a:xfrm>
            <a:prstGeom prst="rect">
              <a:avLst/>
            </a:prstGeom>
          </p:spPr>
        </p:pic>
        <p:pic>
          <p:nvPicPr>
            <p:cNvPr id="12"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1781576" y="4976626"/>
              <a:ext cx="509759" cy="125919"/>
            </a:xfrm>
            <a:prstGeom prst="rect">
              <a:avLst/>
            </a:prstGeom>
          </p:spPr>
        </p:pic>
      </p:grpSp>
    </p:spTree>
    <p:extLst>
      <p:ext uri="{BB962C8B-B14F-4D97-AF65-F5344CB8AC3E}">
        <p14:creationId xmlns:p14="http://schemas.microsoft.com/office/powerpoint/2010/main" val="2097910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p:nvPr>
        </p:nvSpPr>
        <p:spPr>
          <a:xfrm>
            <a:off x="628651" y="1527573"/>
            <a:ext cx="2350220" cy="1187348"/>
          </a:xfrm>
          <a:noFill/>
        </p:spPr>
        <p:txBody>
          <a:bodyPr anchor="ctr" anchorCtr="0"/>
          <a:lstStyle>
            <a:lvl1pPr marL="0" indent="0" algn="ctr">
              <a:buNone/>
              <a:defRPr/>
            </a:lvl1pPr>
          </a:lstStyle>
          <a:p>
            <a:endParaRPr lang="fr-FR"/>
          </a:p>
        </p:txBody>
      </p:sp>
      <p:sp>
        <p:nvSpPr>
          <p:cNvPr id="12" name="Espace réservé pour une image  8">
            <a:extLst>
              <a:ext uri="{FF2B5EF4-FFF2-40B4-BE49-F238E27FC236}">
                <a16:creationId xmlns:a16="http://schemas.microsoft.com/office/drawing/2014/main" id="{6D6016C7-D887-FA4F-A215-2F05EFC39CF9}"/>
              </a:ext>
            </a:extLst>
          </p:cNvPr>
          <p:cNvSpPr>
            <a:spLocks noGrp="1"/>
          </p:cNvSpPr>
          <p:nvPr>
            <p:ph type="pic" sz="quarter" idx="11"/>
          </p:nvPr>
        </p:nvSpPr>
        <p:spPr>
          <a:xfrm>
            <a:off x="6171613" y="1527573"/>
            <a:ext cx="2350220" cy="1187348"/>
          </a:xfrm>
          <a:noFill/>
        </p:spPr>
        <p:txBody>
          <a:bodyPr anchor="ctr" anchorCtr="0"/>
          <a:lstStyle>
            <a:lvl1pPr marL="0" indent="0" algn="ctr">
              <a:buNone/>
              <a:defRPr/>
            </a:lvl1pPr>
          </a:lstStyle>
          <a:p>
            <a:endParaRPr lang="fr-FR"/>
          </a:p>
        </p:txBody>
      </p:sp>
      <p:sp>
        <p:nvSpPr>
          <p:cNvPr id="13" name="Espace réservé pour une image  8">
            <a:extLst>
              <a:ext uri="{FF2B5EF4-FFF2-40B4-BE49-F238E27FC236}">
                <a16:creationId xmlns:a16="http://schemas.microsoft.com/office/drawing/2014/main" id="{5285E81B-F6D0-EC47-BC89-A3BAFD5F9AD0}"/>
              </a:ext>
            </a:extLst>
          </p:cNvPr>
          <p:cNvSpPr>
            <a:spLocks noGrp="1"/>
          </p:cNvSpPr>
          <p:nvPr>
            <p:ph type="pic" sz="quarter" idx="12"/>
          </p:nvPr>
        </p:nvSpPr>
        <p:spPr>
          <a:xfrm>
            <a:off x="3400132" y="1527573"/>
            <a:ext cx="2350220" cy="1187348"/>
          </a:xfrm>
          <a:noFill/>
        </p:spPr>
        <p:txBody>
          <a:bodyPr anchor="ctr" anchorCtr="0"/>
          <a:lstStyle>
            <a:lvl1pPr marL="0" indent="0" algn="ctr">
              <a:buNone/>
              <a:defRPr/>
            </a:lvl1pPr>
          </a:lstStyle>
          <a:p>
            <a:endParaRPr lang="fr-FR"/>
          </a:p>
        </p:txBody>
      </p:sp>
      <p:sp>
        <p:nvSpPr>
          <p:cNvPr id="17" name="Espace réservé du texte 14">
            <a:extLst>
              <a:ext uri="{FF2B5EF4-FFF2-40B4-BE49-F238E27FC236}">
                <a16:creationId xmlns:a16="http://schemas.microsoft.com/office/drawing/2014/main" id="{5959497E-DB8A-DB4D-9503-7F1744DE75A7}"/>
              </a:ext>
            </a:extLst>
          </p:cNvPr>
          <p:cNvSpPr>
            <a:spLocks noGrp="1"/>
          </p:cNvSpPr>
          <p:nvPr>
            <p:ph type="body" sz="quarter" idx="15"/>
          </p:nvPr>
        </p:nvSpPr>
        <p:spPr>
          <a:xfrm>
            <a:off x="6181039" y="2836864"/>
            <a:ext cx="2349500" cy="1914525"/>
          </a:xfrm>
        </p:spPr>
        <p:txBody>
          <a:bodyPr>
            <a:normAutofit/>
          </a:bodyPr>
          <a:lstStyle>
            <a:lvl1pPr marL="0" indent="0">
              <a:buNone/>
              <a:defRPr sz="1400"/>
            </a:lvl1pPr>
          </a:lstStyle>
          <a:p>
            <a:pPr lvl="0"/>
            <a:r>
              <a:rPr lang="fr-FR" dirty="0"/>
              <a:t>Cliquez pour modifier les styles du texte du masque</a:t>
            </a:r>
          </a:p>
        </p:txBody>
      </p:sp>
      <p:sp>
        <p:nvSpPr>
          <p:cNvPr id="18" name="Espace réservé du texte 14">
            <a:extLst>
              <a:ext uri="{FF2B5EF4-FFF2-40B4-BE49-F238E27FC236}">
                <a16:creationId xmlns:a16="http://schemas.microsoft.com/office/drawing/2014/main" id="{05AE540F-D30B-E441-9722-6338EB6F6B12}"/>
              </a:ext>
            </a:extLst>
          </p:cNvPr>
          <p:cNvSpPr>
            <a:spLocks noGrp="1"/>
          </p:cNvSpPr>
          <p:nvPr>
            <p:ph type="body" sz="quarter" idx="16"/>
          </p:nvPr>
        </p:nvSpPr>
        <p:spPr>
          <a:xfrm>
            <a:off x="3390706" y="2836864"/>
            <a:ext cx="2359646" cy="1914525"/>
          </a:xfrm>
        </p:spPr>
        <p:txBody>
          <a:bodyPr>
            <a:normAutofit/>
          </a:bodyPr>
          <a:lstStyle>
            <a:lvl1pPr marL="0" indent="0">
              <a:buNone/>
              <a:defRPr sz="1400"/>
            </a:lvl1pPr>
          </a:lstStyle>
          <a:p>
            <a:pPr lvl="0"/>
            <a:r>
              <a:rPr lang="fr-FR" dirty="0"/>
              <a:t>Cliquez pour modifier les styles du texte du masque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619225" y="2836864"/>
            <a:ext cx="2359646" cy="1914525"/>
          </a:xfrm>
        </p:spPr>
        <p:txBody>
          <a:bodyPr>
            <a:normAutofit/>
          </a:bodyPr>
          <a:lstStyle>
            <a:lvl1pPr marL="0" indent="0">
              <a:buNone/>
              <a:defRPr sz="14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643838" y="575131"/>
            <a:ext cx="7886700" cy="706544"/>
          </a:xfrm>
        </p:spPr>
        <p:txBody>
          <a:bodyPr>
            <a:noAutofit/>
          </a:bodyPr>
          <a:lstStyle>
            <a:lvl1pPr>
              <a:defRPr sz="3600" b="1"/>
            </a:lvl1pPr>
          </a:lstStyle>
          <a:p>
            <a:r>
              <a:rPr lang="fr-FR" dirty="0"/>
              <a:t>MODIFIEZ LE STYLE DU TITRE</a:t>
            </a:r>
            <a:endParaRPr lang="en-US" dirty="0"/>
          </a:p>
        </p:txBody>
      </p:sp>
      <p:pic>
        <p:nvPicPr>
          <p:cNvPr id="21" name="Image 20">
            <a:extLst>
              <a:ext uri="{FF2B5EF4-FFF2-40B4-BE49-F238E27FC236}">
                <a16:creationId xmlns:a16="http://schemas.microsoft.com/office/drawing/2014/main" id="{38FDE05B-4365-384A-B9FA-54447EED4DC2}"/>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394"/>
            <a:ext cx="9144000" cy="576529"/>
          </a:xfrm>
          <a:prstGeom prst="rect">
            <a:avLst/>
          </a:prstGeom>
        </p:spPr>
      </p:pic>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8521834" y="0"/>
            <a:ext cx="514304" cy="596834"/>
          </a:xfrm>
          <a:prstGeom prst="rect">
            <a:avLst/>
          </a:prstGeom>
        </p:spPr>
      </p:pic>
    </p:spTree>
    <p:extLst>
      <p:ext uri="{BB962C8B-B14F-4D97-AF65-F5344CB8AC3E}">
        <p14:creationId xmlns:p14="http://schemas.microsoft.com/office/powerpoint/2010/main" val="1690548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os et colonnes">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0DB5A62-55A3-2341-9955-8E85FA545F6B}"/>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395"/>
            <a:ext cx="9144000" cy="421457"/>
          </a:xfrm>
          <a:prstGeom prst="rect">
            <a:avLst/>
          </a:prstGeom>
        </p:spPr>
      </p:pic>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hasCustomPrompt="1"/>
          </p:nvPr>
        </p:nvSpPr>
        <p:spPr>
          <a:xfrm>
            <a:off x="606191" y="1575134"/>
            <a:ext cx="540000" cy="540000"/>
          </a:xfrm>
          <a:noFill/>
        </p:spPr>
        <p:txBody>
          <a:bodyPr anchor="ctr" anchorCtr="0">
            <a:normAutofit/>
          </a:bodyPr>
          <a:lstStyle>
            <a:lvl1pPr marL="0" indent="0" algn="ctr">
              <a:buNone/>
              <a:defRPr sz="1000">
                <a:noFill/>
              </a:defRPr>
            </a:lvl1pPr>
          </a:lstStyle>
          <a:p>
            <a:r>
              <a:rPr lang="fr-FR" dirty="0"/>
              <a:t>icone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1262977" y="1575136"/>
            <a:ext cx="3139341" cy="996617"/>
          </a:xfrm>
        </p:spPr>
        <p:txBody>
          <a:bodyPr>
            <a:normAutofit/>
          </a:bodyPr>
          <a:lstStyle>
            <a:lvl1pPr marL="0" indent="0">
              <a:buNone/>
              <a:defRPr sz="14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643838" y="575131"/>
            <a:ext cx="7886700" cy="706544"/>
          </a:xfrm>
        </p:spPr>
        <p:txBody>
          <a:bodyPr>
            <a:noAutofit/>
          </a:bodyPr>
          <a:lstStyle>
            <a:lvl1pPr>
              <a:defRPr sz="3600" b="1"/>
            </a:lvl1pPr>
          </a:lstStyle>
          <a:p>
            <a:r>
              <a:rPr lang="fr-FR" dirty="0"/>
              <a:t>MODIFIEZ LE STYLE DU TITRE</a:t>
            </a:r>
            <a:endParaRPr lang="en-US" dirty="0"/>
          </a:p>
        </p:txBody>
      </p:sp>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8758098" y="44383"/>
            <a:ext cx="278041" cy="322658"/>
          </a:xfrm>
          <a:prstGeom prst="rect">
            <a:avLst/>
          </a:prstGeom>
        </p:spPr>
      </p:pic>
      <p:sp>
        <p:nvSpPr>
          <p:cNvPr id="22" name="Espace réservé pour une image  8">
            <a:extLst>
              <a:ext uri="{FF2B5EF4-FFF2-40B4-BE49-F238E27FC236}">
                <a16:creationId xmlns:a16="http://schemas.microsoft.com/office/drawing/2014/main" id="{753F76BA-DCCD-A446-9145-A0EAD91BC10B}"/>
              </a:ext>
            </a:extLst>
          </p:cNvPr>
          <p:cNvSpPr>
            <a:spLocks noGrp="1"/>
          </p:cNvSpPr>
          <p:nvPr>
            <p:ph type="pic" sz="quarter" idx="18" hasCustomPrompt="1"/>
          </p:nvPr>
        </p:nvSpPr>
        <p:spPr>
          <a:xfrm>
            <a:off x="606191" y="2753483"/>
            <a:ext cx="540000" cy="540000"/>
          </a:xfrm>
          <a:noFill/>
        </p:spPr>
        <p:txBody>
          <a:bodyPr anchor="ctr" anchorCtr="0">
            <a:normAutofit/>
          </a:bodyPr>
          <a:lstStyle>
            <a:lvl1pPr marL="0" marR="0" indent="0" algn="ctr" defTabSz="685637" rtl="0" eaLnBrk="1" fontAlgn="auto" latinLnBrk="0" hangingPunct="1">
              <a:lnSpc>
                <a:spcPct val="90000"/>
              </a:lnSpc>
              <a:spcBef>
                <a:spcPts val="750"/>
              </a:spcBef>
              <a:spcAft>
                <a:spcPts val="0"/>
              </a:spcAft>
              <a:buClrTx/>
              <a:buSzTx/>
              <a:buFont typeface="Arial" panose="020B0604020202020204" pitchFamily="34" charset="0"/>
              <a:buNone/>
              <a:tabLst/>
              <a:defRPr sz="1000">
                <a:noFill/>
              </a:defRPr>
            </a:lvl1pPr>
          </a:lstStyle>
          <a:p>
            <a:pPr marL="0" marR="0" lvl="0" indent="0" algn="l" defTabSz="685637"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icone</a:t>
            </a:r>
          </a:p>
          <a:p>
            <a:endParaRPr lang="fr-FR" dirty="0"/>
          </a:p>
        </p:txBody>
      </p:sp>
      <p:sp>
        <p:nvSpPr>
          <p:cNvPr id="23" name="Espace réservé du texte 14">
            <a:extLst>
              <a:ext uri="{FF2B5EF4-FFF2-40B4-BE49-F238E27FC236}">
                <a16:creationId xmlns:a16="http://schemas.microsoft.com/office/drawing/2014/main" id="{FC3FFEB1-0382-7446-A6A1-108D43ECF81E}"/>
              </a:ext>
            </a:extLst>
          </p:cNvPr>
          <p:cNvSpPr>
            <a:spLocks noGrp="1"/>
          </p:cNvSpPr>
          <p:nvPr>
            <p:ph type="body" sz="quarter" idx="19"/>
          </p:nvPr>
        </p:nvSpPr>
        <p:spPr>
          <a:xfrm>
            <a:off x="1262977" y="2753487"/>
            <a:ext cx="3139341" cy="996617"/>
          </a:xfrm>
        </p:spPr>
        <p:txBody>
          <a:bodyPr>
            <a:normAutofit/>
          </a:bodyPr>
          <a:lstStyle>
            <a:lvl1pPr marL="0" indent="0">
              <a:buNone/>
              <a:defRPr sz="1400"/>
            </a:lvl1pPr>
          </a:lstStyle>
          <a:p>
            <a:pPr lvl="0"/>
            <a:r>
              <a:rPr lang="fr-FR" dirty="0"/>
              <a:t>Cliquez pour modifier les styles du texte du masque</a:t>
            </a:r>
          </a:p>
        </p:txBody>
      </p:sp>
      <p:sp>
        <p:nvSpPr>
          <p:cNvPr id="24" name="Espace réservé pour une image  8">
            <a:extLst>
              <a:ext uri="{FF2B5EF4-FFF2-40B4-BE49-F238E27FC236}">
                <a16:creationId xmlns:a16="http://schemas.microsoft.com/office/drawing/2014/main" id="{5891B0A5-6A58-A14D-A75E-2D70F459B300}"/>
              </a:ext>
            </a:extLst>
          </p:cNvPr>
          <p:cNvSpPr>
            <a:spLocks noGrp="1"/>
          </p:cNvSpPr>
          <p:nvPr>
            <p:ph type="pic" sz="quarter" idx="20" hasCustomPrompt="1"/>
          </p:nvPr>
        </p:nvSpPr>
        <p:spPr>
          <a:xfrm>
            <a:off x="606191" y="3931833"/>
            <a:ext cx="540000" cy="540000"/>
          </a:xfrm>
          <a:noFill/>
        </p:spPr>
        <p:txBody>
          <a:bodyPr anchor="ctr" anchorCtr="0">
            <a:normAutofit/>
          </a:bodyPr>
          <a:lstStyle>
            <a:lvl1pPr marL="0" marR="0" indent="0" algn="ctr" defTabSz="685637" rtl="0" eaLnBrk="1" fontAlgn="auto" latinLnBrk="0" hangingPunct="1">
              <a:lnSpc>
                <a:spcPct val="90000"/>
              </a:lnSpc>
              <a:spcBef>
                <a:spcPts val="750"/>
              </a:spcBef>
              <a:spcAft>
                <a:spcPts val="0"/>
              </a:spcAft>
              <a:buClrTx/>
              <a:buSzTx/>
              <a:buFont typeface="Arial" panose="020B0604020202020204" pitchFamily="34" charset="0"/>
              <a:buNone/>
              <a:tabLst/>
              <a:defRPr sz="1000">
                <a:noFill/>
              </a:defRPr>
            </a:lvl1pPr>
          </a:lstStyle>
          <a:p>
            <a:pPr marL="0" marR="0" lvl="0" indent="0" algn="l" defTabSz="685637"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icone</a:t>
            </a:r>
          </a:p>
          <a:p>
            <a:endParaRPr lang="fr-FR" dirty="0"/>
          </a:p>
        </p:txBody>
      </p:sp>
      <p:sp>
        <p:nvSpPr>
          <p:cNvPr id="26" name="Espace réservé du texte 14">
            <a:extLst>
              <a:ext uri="{FF2B5EF4-FFF2-40B4-BE49-F238E27FC236}">
                <a16:creationId xmlns:a16="http://schemas.microsoft.com/office/drawing/2014/main" id="{0E31ECAB-AE96-4B4C-A09A-3491E986C925}"/>
              </a:ext>
            </a:extLst>
          </p:cNvPr>
          <p:cNvSpPr>
            <a:spLocks noGrp="1"/>
          </p:cNvSpPr>
          <p:nvPr>
            <p:ph type="body" sz="quarter" idx="21"/>
          </p:nvPr>
        </p:nvSpPr>
        <p:spPr>
          <a:xfrm>
            <a:off x="1262977" y="3931836"/>
            <a:ext cx="3139341" cy="996617"/>
          </a:xfrm>
        </p:spPr>
        <p:txBody>
          <a:bodyPr>
            <a:normAutofit/>
          </a:bodyPr>
          <a:lstStyle>
            <a:lvl1pPr marL="0" indent="0">
              <a:buNone/>
              <a:defRPr sz="1400"/>
            </a:lvl1pPr>
          </a:lstStyle>
          <a:p>
            <a:pPr lvl="0"/>
            <a:r>
              <a:rPr lang="fr-FR" dirty="0"/>
              <a:t>Cliquez pour modifier les styles du texte du masque</a:t>
            </a:r>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4753985" y="1575134"/>
            <a:ext cx="540000" cy="540000"/>
          </a:xfrm>
          <a:noFill/>
        </p:spPr>
        <p:txBody>
          <a:bodyPr anchor="ctr" anchorCtr="0">
            <a:normAutofit/>
          </a:bodyPr>
          <a:lstStyle>
            <a:lvl1pPr marL="0" marR="0" indent="0" algn="ctr" defTabSz="685637" rtl="0" eaLnBrk="1" fontAlgn="auto" latinLnBrk="0" hangingPunct="1">
              <a:lnSpc>
                <a:spcPct val="90000"/>
              </a:lnSpc>
              <a:spcBef>
                <a:spcPts val="750"/>
              </a:spcBef>
              <a:spcAft>
                <a:spcPts val="0"/>
              </a:spcAft>
              <a:buClrTx/>
              <a:buSzTx/>
              <a:buFont typeface="Arial" panose="020B0604020202020204" pitchFamily="34" charset="0"/>
              <a:buNone/>
              <a:tabLst/>
              <a:defRPr sz="1000">
                <a:noFill/>
              </a:defRPr>
            </a:lvl1pPr>
          </a:lstStyle>
          <a:p>
            <a:pPr marL="0" marR="0" lvl="0" indent="0" algn="l" defTabSz="685637"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icone</a:t>
            </a:r>
          </a:p>
          <a:p>
            <a:endParaRPr lang="fr-FR" dirty="0"/>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5410775" y="1575136"/>
            <a:ext cx="3139341" cy="996617"/>
          </a:xfrm>
        </p:spPr>
        <p:txBody>
          <a:bodyPr>
            <a:normAutofit/>
          </a:bodyPr>
          <a:lstStyle>
            <a:lvl1pPr marL="0" indent="0">
              <a:buNone/>
              <a:defRPr sz="1400"/>
            </a:lvl1pPr>
          </a:lstStyle>
          <a:p>
            <a:pPr lvl="0"/>
            <a:r>
              <a:rPr lang="fr-FR" dirty="0"/>
              <a:t>Cliquez pour modifier les styles du texte du masque</a:t>
            </a:r>
          </a:p>
        </p:txBody>
      </p:sp>
      <p:sp>
        <p:nvSpPr>
          <p:cNvPr id="29" name="Espace réservé pour une image  8">
            <a:extLst>
              <a:ext uri="{FF2B5EF4-FFF2-40B4-BE49-F238E27FC236}">
                <a16:creationId xmlns:a16="http://schemas.microsoft.com/office/drawing/2014/main" id="{8FB48B73-988C-1E4B-9D26-ED1AE7C4B342}"/>
              </a:ext>
            </a:extLst>
          </p:cNvPr>
          <p:cNvSpPr>
            <a:spLocks noGrp="1"/>
          </p:cNvSpPr>
          <p:nvPr>
            <p:ph type="pic" sz="quarter" idx="24" hasCustomPrompt="1"/>
          </p:nvPr>
        </p:nvSpPr>
        <p:spPr>
          <a:xfrm>
            <a:off x="4753985" y="2753483"/>
            <a:ext cx="540000" cy="540000"/>
          </a:xfrm>
          <a:noFill/>
        </p:spPr>
        <p:txBody>
          <a:bodyPr anchor="ctr" anchorCtr="0">
            <a:normAutofit/>
          </a:bodyPr>
          <a:lstStyle>
            <a:lvl1pPr marL="0" marR="0" indent="0" algn="ctr" defTabSz="685637" rtl="0" eaLnBrk="1" fontAlgn="auto" latinLnBrk="0" hangingPunct="1">
              <a:lnSpc>
                <a:spcPct val="90000"/>
              </a:lnSpc>
              <a:spcBef>
                <a:spcPts val="750"/>
              </a:spcBef>
              <a:spcAft>
                <a:spcPts val="0"/>
              </a:spcAft>
              <a:buClrTx/>
              <a:buSzTx/>
              <a:buFont typeface="Arial" panose="020B0604020202020204" pitchFamily="34" charset="0"/>
              <a:buNone/>
              <a:tabLst/>
              <a:defRPr sz="1000">
                <a:noFill/>
              </a:defRPr>
            </a:lvl1pPr>
          </a:lstStyle>
          <a:p>
            <a:pPr marL="0" marR="0" lvl="0" indent="0" algn="l" defTabSz="685637"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icone</a:t>
            </a:r>
          </a:p>
          <a:p>
            <a:endParaRPr lang="fr-FR" dirty="0"/>
          </a:p>
        </p:txBody>
      </p:sp>
      <p:sp>
        <p:nvSpPr>
          <p:cNvPr id="30" name="Espace réservé du texte 14">
            <a:extLst>
              <a:ext uri="{FF2B5EF4-FFF2-40B4-BE49-F238E27FC236}">
                <a16:creationId xmlns:a16="http://schemas.microsoft.com/office/drawing/2014/main" id="{58395F95-2A5B-7343-9152-649FBD667898}"/>
              </a:ext>
            </a:extLst>
          </p:cNvPr>
          <p:cNvSpPr>
            <a:spLocks noGrp="1"/>
          </p:cNvSpPr>
          <p:nvPr>
            <p:ph type="body" sz="quarter" idx="25"/>
          </p:nvPr>
        </p:nvSpPr>
        <p:spPr>
          <a:xfrm>
            <a:off x="5410775" y="2753487"/>
            <a:ext cx="3139341" cy="996617"/>
          </a:xfrm>
        </p:spPr>
        <p:txBody>
          <a:bodyPr>
            <a:normAutofit/>
          </a:bodyPr>
          <a:lstStyle>
            <a:lvl1pPr marL="0" indent="0">
              <a:buNone/>
              <a:defRPr sz="1400"/>
            </a:lvl1pPr>
          </a:lstStyle>
          <a:p>
            <a:pPr lvl="0"/>
            <a:r>
              <a:rPr lang="fr-FR" dirty="0"/>
              <a:t>Cliquez pour modifier les styles du texte du masque</a:t>
            </a:r>
          </a:p>
        </p:txBody>
      </p:sp>
      <p:sp>
        <p:nvSpPr>
          <p:cNvPr id="31" name="Espace réservé pour une image  8">
            <a:extLst>
              <a:ext uri="{FF2B5EF4-FFF2-40B4-BE49-F238E27FC236}">
                <a16:creationId xmlns:a16="http://schemas.microsoft.com/office/drawing/2014/main" id="{76A6F0E8-8076-6F48-84F3-34E86BBA2490}"/>
              </a:ext>
            </a:extLst>
          </p:cNvPr>
          <p:cNvSpPr>
            <a:spLocks noGrp="1"/>
          </p:cNvSpPr>
          <p:nvPr>
            <p:ph type="pic" sz="quarter" idx="26" hasCustomPrompt="1"/>
          </p:nvPr>
        </p:nvSpPr>
        <p:spPr>
          <a:xfrm>
            <a:off x="4753985" y="3931833"/>
            <a:ext cx="540000" cy="540000"/>
          </a:xfrm>
          <a:noFill/>
        </p:spPr>
        <p:txBody>
          <a:bodyPr anchor="ctr" anchorCtr="0">
            <a:normAutofit/>
          </a:bodyPr>
          <a:lstStyle>
            <a:lvl1pPr marL="0" marR="0" indent="0" algn="ctr" defTabSz="685637" rtl="0" eaLnBrk="1" fontAlgn="auto" latinLnBrk="0" hangingPunct="1">
              <a:lnSpc>
                <a:spcPct val="90000"/>
              </a:lnSpc>
              <a:spcBef>
                <a:spcPts val="750"/>
              </a:spcBef>
              <a:spcAft>
                <a:spcPts val="0"/>
              </a:spcAft>
              <a:buClrTx/>
              <a:buSzTx/>
              <a:buFont typeface="Arial" panose="020B0604020202020204" pitchFamily="34" charset="0"/>
              <a:buNone/>
              <a:tabLst/>
              <a:defRPr sz="1000">
                <a:noFill/>
              </a:defRPr>
            </a:lvl1pPr>
          </a:lstStyle>
          <a:p>
            <a:pPr marL="0" marR="0" lvl="0" indent="0" algn="l" defTabSz="685637"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icone</a:t>
            </a:r>
          </a:p>
          <a:p>
            <a:endParaRPr lang="fr-FR" dirty="0"/>
          </a:p>
        </p:txBody>
      </p:sp>
      <p:sp>
        <p:nvSpPr>
          <p:cNvPr id="32" name="Espace réservé du texte 14">
            <a:extLst>
              <a:ext uri="{FF2B5EF4-FFF2-40B4-BE49-F238E27FC236}">
                <a16:creationId xmlns:a16="http://schemas.microsoft.com/office/drawing/2014/main" id="{F3602E45-BA6F-BA4F-B97A-D5AB21DF5280}"/>
              </a:ext>
            </a:extLst>
          </p:cNvPr>
          <p:cNvSpPr>
            <a:spLocks noGrp="1"/>
          </p:cNvSpPr>
          <p:nvPr>
            <p:ph type="body" sz="quarter" idx="27"/>
          </p:nvPr>
        </p:nvSpPr>
        <p:spPr>
          <a:xfrm>
            <a:off x="5410775" y="3931836"/>
            <a:ext cx="3139341" cy="996617"/>
          </a:xfrm>
        </p:spPr>
        <p:txBody>
          <a:bodyPr>
            <a:normAutofit/>
          </a:bodyPr>
          <a:lstStyle>
            <a:lvl1pPr marL="0" indent="0">
              <a:buNone/>
              <a:defRPr sz="1400"/>
            </a:lvl1pPr>
          </a:lstStyle>
          <a:p>
            <a:pPr lvl="0"/>
            <a:r>
              <a:rPr lang="fr-FR" dirty="0"/>
              <a:t>Cliquez pour modifier les styles du texte du masque</a:t>
            </a:r>
          </a:p>
        </p:txBody>
      </p:sp>
      <p:pic>
        <p:nvPicPr>
          <p:cNvPr id="3074"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979" y="-32810"/>
            <a:ext cx="774700"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74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et liste">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5E3DAB3-39AF-8542-A4F1-57A8C2501E94}"/>
              </a:ext>
            </a:extLst>
          </p:cNvPr>
          <p:cNvSpPr>
            <a:spLocks noGrp="1"/>
          </p:cNvSpPr>
          <p:nvPr>
            <p:ph sz="quarter" idx="36" hasCustomPrompt="1"/>
          </p:nvPr>
        </p:nvSpPr>
        <p:spPr>
          <a:xfrm>
            <a:off x="0" y="0"/>
            <a:ext cx="4390016" cy="5143500"/>
          </a:xfrm>
          <a:solidFill>
            <a:schemeClr val="tx2">
              <a:lumMod val="40000"/>
              <a:lumOff val="60000"/>
              <a:alpha val="10000"/>
            </a:schemeClr>
          </a:solidFill>
        </p:spPr>
        <p:txBody>
          <a:bodyPr anchor="b" anchorCtr="1"/>
          <a:lstStyle>
            <a:lvl1pPr marL="0" indent="0" algn="ctr">
              <a:buNone/>
              <a:defRPr/>
            </a:lvl1pPr>
          </a:lstStyle>
          <a:p>
            <a:pPr lvl="0"/>
            <a:r>
              <a:rPr lang="fr-FR" dirty="0"/>
              <a:t>OBJET</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784951" y="129409"/>
            <a:ext cx="3532527" cy="982957"/>
          </a:xfrm>
        </p:spPr>
        <p:txBody>
          <a:bodyPr anchor="t" anchorCtr="0">
            <a:noAutofit/>
          </a:bodyPr>
          <a:lstStyle>
            <a:lvl1pPr>
              <a:defRPr sz="2400" b="1">
                <a:solidFill>
                  <a:schemeClr val="bg1"/>
                </a:solidFill>
              </a:defRPr>
            </a:lvl1pPr>
          </a:lstStyle>
          <a:p>
            <a:r>
              <a:rPr lang="fr-FR" dirty="0"/>
              <a:t>MODIFIEZ LE STYLE DU TITRE</a:t>
            </a:r>
            <a:endParaRPr lang="en-US" dirty="0"/>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4753985" y="210876"/>
            <a:ext cx="540000" cy="540000"/>
          </a:xfrm>
        </p:spPr>
        <p:txBody>
          <a:bodyPr>
            <a:normAutofit/>
          </a:bodyPr>
          <a:lstStyle>
            <a:lvl1pPr marL="0" indent="0">
              <a:buNone/>
              <a:defRPr sz="1000"/>
            </a:lvl1pPr>
          </a:lstStyle>
          <a:p>
            <a:r>
              <a:rPr lang="fr-FR" dirty="0"/>
              <a:t>icone</a:t>
            </a:r>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5410775" y="210876"/>
            <a:ext cx="3139341" cy="540000"/>
          </a:xfrm>
        </p:spPr>
        <p:txBody>
          <a:bodyPr>
            <a:normAutofit/>
          </a:bodyPr>
          <a:lstStyle>
            <a:lvl1pPr marL="0" indent="0">
              <a:buNone/>
              <a:defRPr sz="1400"/>
            </a:lvl1pPr>
          </a:lstStyle>
          <a:p>
            <a:pPr lvl="0"/>
            <a:r>
              <a:rPr lang="fr-FR" dirty="0"/>
              <a:t>Cliquez pour modifier les styles du texte du masque</a:t>
            </a:r>
          </a:p>
        </p:txBody>
      </p:sp>
      <p:sp>
        <p:nvSpPr>
          <p:cNvPr id="34" name="Espace réservé pour une image  8">
            <a:extLst>
              <a:ext uri="{FF2B5EF4-FFF2-40B4-BE49-F238E27FC236}">
                <a16:creationId xmlns:a16="http://schemas.microsoft.com/office/drawing/2014/main" id="{C5A02401-5DAE-5946-8F8F-C0CD5FFF9D56}"/>
              </a:ext>
            </a:extLst>
          </p:cNvPr>
          <p:cNvSpPr>
            <a:spLocks noGrp="1"/>
          </p:cNvSpPr>
          <p:nvPr>
            <p:ph type="pic" sz="quarter" idx="24" hasCustomPrompt="1"/>
          </p:nvPr>
        </p:nvSpPr>
        <p:spPr>
          <a:xfrm>
            <a:off x="4753985" y="889082"/>
            <a:ext cx="540000" cy="540000"/>
          </a:xfrm>
        </p:spPr>
        <p:txBody>
          <a:bodyPr>
            <a:normAutofit/>
          </a:bodyPr>
          <a:lstStyle>
            <a:lvl1pPr marL="0" indent="0">
              <a:buNone/>
              <a:defRPr sz="1000"/>
            </a:lvl1pPr>
          </a:lstStyle>
          <a:p>
            <a:r>
              <a:rPr lang="fr-FR" dirty="0"/>
              <a:t>icone</a:t>
            </a:r>
          </a:p>
        </p:txBody>
      </p:sp>
      <p:sp>
        <p:nvSpPr>
          <p:cNvPr id="35" name="Espace réservé du texte 14">
            <a:extLst>
              <a:ext uri="{FF2B5EF4-FFF2-40B4-BE49-F238E27FC236}">
                <a16:creationId xmlns:a16="http://schemas.microsoft.com/office/drawing/2014/main" id="{69021F21-35A0-6546-BCE0-349F354A6C86}"/>
              </a:ext>
            </a:extLst>
          </p:cNvPr>
          <p:cNvSpPr>
            <a:spLocks noGrp="1"/>
          </p:cNvSpPr>
          <p:nvPr>
            <p:ph type="body" sz="quarter" idx="25"/>
          </p:nvPr>
        </p:nvSpPr>
        <p:spPr>
          <a:xfrm>
            <a:off x="5410775" y="892569"/>
            <a:ext cx="3139341" cy="540000"/>
          </a:xfrm>
        </p:spPr>
        <p:txBody>
          <a:bodyPr>
            <a:normAutofit/>
          </a:bodyPr>
          <a:lstStyle>
            <a:lvl1pPr marL="0" indent="0">
              <a:buNone/>
              <a:defRPr sz="1400"/>
            </a:lvl1pPr>
          </a:lstStyle>
          <a:p>
            <a:pPr lvl="0"/>
            <a:r>
              <a:rPr lang="fr-FR" dirty="0"/>
              <a:t>Cliquez pour modifier les styles du texte du masque</a:t>
            </a:r>
          </a:p>
        </p:txBody>
      </p:sp>
      <p:sp>
        <p:nvSpPr>
          <p:cNvPr id="36" name="Espace réservé pour une image  8">
            <a:extLst>
              <a:ext uri="{FF2B5EF4-FFF2-40B4-BE49-F238E27FC236}">
                <a16:creationId xmlns:a16="http://schemas.microsoft.com/office/drawing/2014/main" id="{BA40B372-5A6D-A841-AD70-C615B610F6CE}"/>
              </a:ext>
            </a:extLst>
          </p:cNvPr>
          <p:cNvSpPr>
            <a:spLocks noGrp="1"/>
          </p:cNvSpPr>
          <p:nvPr>
            <p:ph type="pic" sz="quarter" idx="26" hasCustomPrompt="1"/>
          </p:nvPr>
        </p:nvSpPr>
        <p:spPr>
          <a:xfrm>
            <a:off x="4753985" y="1573955"/>
            <a:ext cx="540000" cy="540000"/>
          </a:xfrm>
        </p:spPr>
        <p:txBody>
          <a:bodyPr>
            <a:normAutofit/>
          </a:bodyPr>
          <a:lstStyle>
            <a:lvl1pPr marL="0" indent="0">
              <a:buNone/>
              <a:defRPr sz="1000"/>
            </a:lvl1pPr>
          </a:lstStyle>
          <a:p>
            <a:r>
              <a:rPr lang="fr-FR" dirty="0"/>
              <a:t>icone</a:t>
            </a:r>
          </a:p>
        </p:txBody>
      </p:sp>
      <p:sp>
        <p:nvSpPr>
          <p:cNvPr id="37" name="Espace réservé du texte 14">
            <a:extLst>
              <a:ext uri="{FF2B5EF4-FFF2-40B4-BE49-F238E27FC236}">
                <a16:creationId xmlns:a16="http://schemas.microsoft.com/office/drawing/2014/main" id="{CCBAA00D-5C0E-2A44-8896-131DDF6222F2}"/>
              </a:ext>
            </a:extLst>
          </p:cNvPr>
          <p:cNvSpPr>
            <a:spLocks noGrp="1"/>
          </p:cNvSpPr>
          <p:nvPr>
            <p:ph type="body" sz="quarter" idx="27"/>
          </p:nvPr>
        </p:nvSpPr>
        <p:spPr>
          <a:xfrm>
            <a:off x="5410775" y="1574260"/>
            <a:ext cx="3139341" cy="540000"/>
          </a:xfrm>
        </p:spPr>
        <p:txBody>
          <a:bodyPr>
            <a:normAutofit/>
          </a:bodyPr>
          <a:lstStyle>
            <a:lvl1pPr marL="0" indent="0">
              <a:buNone/>
              <a:defRPr sz="1400"/>
            </a:lvl1pPr>
          </a:lstStyle>
          <a:p>
            <a:pPr lvl="0"/>
            <a:r>
              <a:rPr lang="fr-FR" dirty="0"/>
              <a:t>Cliquez pour modifier les styles du texte du masque</a:t>
            </a:r>
          </a:p>
        </p:txBody>
      </p:sp>
      <p:sp>
        <p:nvSpPr>
          <p:cNvPr id="38" name="Espace réservé pour une image  8">
            <a:extLst>
              <a:ext uri="{FF2B5EF4-FFF2-40B4-BE49-F238E27FC236}">
                <a16:creationId xmlns:a16="http://schemas.microsoft.com/office/drawing/2014/main" id="{A01F8927-896D-8741-8700-65D38B7E8002}"/>
              </a:ext>
            </a:extLst>
          </p:cNvPr>
          <p:cNvSpPr>
            <a:spLocks noGrp="1"/>
          </p:cNvSpPr>
          <p:nvPr>
            <p:ph type="pic" sz="quarter" idx="28" hasCustomPrompt="1"/>
          </p:nvPr>
        </p:nvSpPr>
        <p:spPr>
          <a:xfrm>
            <a:off x="4753985" y="2259437"/>
            <a:ext cx="540000" cy="540000"/>
          </a:xfrm>
        </p:spPr>
        <p:txBody>
          <a:bodyPr>
            <a:normAutofit/>
          </a:bodyPr>
          <a:lstStyle>
            <a:lvl1pPr marL="0" indent="0">
              <a:buNone/>
              <a:defRPr sz="1000"/>
            </a:lvl1pPr>
          </a:lstStyle>
          <a:p>
            <a:r>
              <a:rPr lang="fr-FR" dirty="0"/>
              <a:t>Icone</a:t>
            </a:r>
          </a:p>
        </p:txBody>
      </p:sp>
      <p:sp>
        <p:nvSpPr>
          <p:cNvPr id="39" name="Espace réservé du texte 14">
            <a:extLst>
              <a:ext uri="{FF2B5EF4-FFF2-40B4-BE49-F238E27FC236}">
                <a16:creationId xmlns:a16="http://schemas.microsoft.com/office/drawing/2014/main" id="{17B68E4D-67D0-364A-8724-AA1F8F1A2A24}"/>
              </a:ext>
            </a:extLst>
          </p:cNvPr>
          <p:cNvSpPr>
            <a:spLocks noGrp="1"/>
          </p:cNvSpPr>
          <p:nvPr>
            <p:ph type="body" sz="quarter" idx="29"/>
          </p:nvPr>
        </p:nvSpPr>
        <p:spPr>
          <a:xfrm>
            <a:off x="5410775" y="2255953"/>
            <a:ext cx="3139341" cy="540000"/>
          </a:xfrm>
        </p:spPr>
        <p:txBody>
          <a:bodyPr>
            <a:normAutofit/>
          </a:bodyPr>
          <a:lstStyle>
            <a:lvl1pPr marL="0" indent="0">
              <a:buNone/>
              <a:defRPr sz="1400"/>
            </a:lvl1pPr>
          </a:lstStyle>
          <a:p>
            <a:pPr lvl="0"/>
            <a:r>
              <a:rPr lang="fr-FR" dirty="0"/>
              <a:t>Cliquez pour modifier les styles du texte du masque</a:t>
            </a:r>
          </a:p>
        </p:txBody>
      </p:sp>
      <p:sp>
        <p:nvSpPr>
          <p:cNvPr id="40" name="Espace réservé pour une image  8">
            <a:extLst>
              <a:ext uri="{FF2B5EF4-FFF2-40B4-BE49-F238E27FC236}">
                <a16:creationId xmlns:a16="http://schemas.microsoft.com/office/drawing/2014/main" id="{485EE7A5-0023-AE4D-AB67-6D59710163E5}"/>
              </a:ext>
            </a:extLst>
          </p:cNvPr>
          <p:cNvSpPr>
            <a:spLocks noGrp="1"/>
          </p:cNvSpPr>
          <p:nvPr>
            <p:ph type="pic" sz="quarter" idx="30" hasCustomPrompt="1"/>
          </p:nvPr>
        </p:nvSpPr>
        <p:spPr>
          <a:xfrm>
            <a:off x="4753985" y="2937644"/>
            <a:ext cx="540000" cy="540000"/>
          </a:xfrm>
        </p:spPr>
        <p:txBody>
          <a:bodyPr>
            <a:normAutofit/>
          </a:bodyPr>
          <a:lstStyle>
            <a:lvl1pPr marL="0" indent="0">
              <a:buNone/>
              <a:defRPr sz="1000"/>
            </a:lvl1pPr>
          </a:lstStyle>
          <a:p>
            <a:r>
              <a:rPr lang="fr-FR" dirty="0"/>
              <a:t>Icone</a:t>
            </a:r>
          </a:p>
        </p:txBody>
      </p:sp>
      <p:sp>
        <p:nvSpPr>
          <p:cNvPr id="41" name="Espace réservé du texte 14">
            <a:extLst>
              <a:ext uri="{FF2B5EF4-FFF2-40B4-BE49-F238E27FC236}">
                <a16:creationId xmlns:a16="http://schemas.microsoft.com/office/drawing/2014/main" id="{86549BB2-5050-7E47-AB18-67F9872592B2}"/>
              </a:ext>
            </a:extLst>
          </p:cNvPr>
          <p:cNvSpPr>
            <a:spLocks noGrp="1"/>
          </p:cNvSpPr>
          <p:nvPr>
            <p:ph type="body" sz="quarter" idx="31"/>
          </p:nvPr>
        </p:nvSpPr>
        <p:spPr>
          <a:xfrm>
            <a:off x="5410775" y="2937644"/>
            <a:ext cx="3139341" cy="540000"/>
          </a:xfrm>
        </p:spPr>
        <p:txBody>
          <a:bodyPr>
            <a:normAutofit/>
          </a:bodyPr>
          <a:lstStyle>
            <a:lvl1pPr marL="0" indent="0">
              <a:buNone/>
              <a:defRPr sz="1400"/>
            </a:lvl1pPr>
          </a:lstStyle>
          <a:p>
            <a:pPr lvl="0"/>
            <a:r>
              <a:rPr lang="fr-FR" dirty="0"/>
              <a:t>Cliquez pour modifier les styles du texte du masque</a:t>
            </a:r>
          </a:p>
        </p:txBody>
      </p:sp>
      <p:sp>
        <p:nvSpPr>
          <p:cNvPr id="42" name="Espace réservé pour une image  8">
            <a:extLst>
              <a:ext uri="{FF2B5EF4-FFF2-40B4-BE49-F238E27FC236}">
                <a16:creationId xmlns:a16="http://schemas.microsoft.com/office/drawing/2014/main" id="{8F421A95-04D2-0849-8021-E149AA72CA18}"/>
              </a:ext>
            </a:extLst>
          </p:cNvPr>
          <p:cNvSpPr>
            <a:spLocks noGrp="1"/>
          </p:cNvSpPr>
          <p:nvPr>
            <p:ph type="pic" sz="quarter" idx="32" hasCustomPrompt="1"/>
          </p:nvPr>
        </p:nvSpPr>
        <p:spPr>
          <a:xfrm>
            <a:off x="4753985" y="3619337"/>
            <a:ext cx="540000" cy="540000"/>
          </a:xfrm>
        </p:spPr>
        <p:txBody>
          <a:bodyPr>
            <a:normAutofit/>
          </a:bodyPr>
          <a:lstStyle>
            <a:lvl1pPr marL="0" indent="0">
              <a:buNone/>
              <a:defRPr sz="1000"/>
            </a:lvl1pPr>
          </a:lstStyle>
          <a:p>
            <a:r>
              <a:rPr lang="fr-FR" dirty="0"/>
              <a:t>icone</a:t>
            </a:r>
          </a:p>
        </p:txBody>
      </p:sp>
      <p:sp>
        <p:nvSpPr>
          <p:cNvPr id="43" name="Espace réservé du texte 14">
            <a:extLst>
              <a:ext uri="{FF2B5EF4-FFF2-40B4-BE49-F238E27FC236}">
                <a16:creationId xmlns:a16="http://schemas.microsoft.com/office/drawing/2014/main" id="{28CCE529-59FC-5B49-A7D3-61EE25A102AD}"/>
              </a:ext>
            </a:extLst>
          </p:cNvPr>
          <p:cNvSpPr>
            <a:spLocks noGrp="1"/>
          </p:cNvSpPr>
          <p:nvPr>
            <p:ph type="body" sz="quarter" idx="33"/>
          </p:nvPr>
        </p:nvSpPr>
        <p:spPr>
          <a:xfrm>
            <a:off x="5410775" y="3619337"/>
            <a:ext cx="3139341" cy="540000"/>
          </a:xfrm>
        </p:spPr>
        <p:txBody>
          <a:bodyPr>
            <a:normAutofit/>
          </a:bodyPr>
          <a:lstStyle>
            <a:lvl1pPr marL="0" indent="0">
              <a:buNone/>
              <a:defRPr sz="1400"/>
            </a:lvl1pPr>
          </a:lstStyle>
          <a:p>
            <a:pPr lvl="0"/>
            <a:r>
              <a:rPr lang="fr-FR" dirty="0"/>
              <a:t>Cliquez pour modifier les styles du texte du masque</a:t>
            </a:r>
          </a:p>
        </p:txBody>
      </p:sp>
      <p:sp>
        <p:nvSpPr>
          <p:cNvPr id="44" name="Espace réservé pour une image  8">
            <a:extLst>
              <a:ext uri="{FF2B5EF4-FFF2-40B4-BE49-F238E27FC236}">
                <a16:creationId xmlns:a16="http://schemas.microsoft.com/office/drawing/2014/main" id="{D13C3B73-5C2C-1F46-BAE2-0BBF19EAE8CC}"/>
              </a:ext>
            </a:extLst>
          </p:cNvPr>
          <p:cNvSpPr>
            <a:spLocks noGrp="1"/>
          </p:cNvSpPr>
          <p:nvPr>
            <p:ph type="pic" sz="quarter" idx="34" hasCustomPrompt="1"/>
          </p:nvPr>
        </p:nvSpPr>
        <p:spPr>
          <a:xfrm>
            <a:off x="4753985" y="4301027"/>
            <a:ext cx="540000" cy="540000"/>
          </a:xfrm>
        </p:spPr>
        <p:txBody>
          <a:bodyPr>
            <a:normAutofit/>
          </a:bodyPr>
          <a:lstStyle>
            <a:lvl1pPr marL="0" indent="0">
              <a:buNone/>
              <a:defRPr sz="1000"/>
            </a:lvl1pPr>
          </a:lstStyle>
          <a:p>
            <a:r>
              <a:rPr lang="fr-FR" dirty="0"/>
              <a:t>icone</a:t>
            </a:r>
          </a:p>
        </p:txBody>
      </p:sp>
      <p:sp>
        <p:nvSpPr>
          <p:cNvPr id="45" name="Espace réservé du texte 14">
            <a:extLst>
              <a:ext uri="{FF2B5EF4-FFF2-40B4-BE49-F238E27FC236}">
                <a16:creationId xmlns:a16="http://schemas.microsoft.com/office/drawing/2014/main" id="{5CBF9199-4839-E343-BE66-ACF727159711}"/>
              </a:ext>
            </a:extLst>
          </p:cNvPr>
          <p:cNvSpPr>
            <a:spLocks noGrp="1"/>
          </p:cNvSpPr>
          <p:nvPr>
            <p:ph type="body" sz="quarter" idx="35"/>
          </p:nvPr>
        </p:nvSpPr>
        <p:spPr>
          <a:xfrm>
            <a:off x="5410775" y="4301028"/>
            <a:ext cx="3139341" cy="540000"/>
          </a:xfrm>
        </p:spPr>
        <p:txBody>
          <a:bodyPr>
            <a:normAutofit/>
          </a:bodyPr>
          <a:lstStyle>
            <a:lvl1pPr marL="0" indent="0">
              <a:buNone/>
              <a:defRPr sz="1400"/>
            </a:lvl1pPr>
          </a:lstStyle>
          <a:p>
            <a:pPr lvl="0"/>
            <a:r>
              <a:rPr lang="fr-FR" dirty="0"/>
              <a:t>Cliquez pour modifier les styles du texte du masque</a:t>
            </a:r>
          </a:p>
        </p:txBody>
      </p:sp>
      <p:pic>
        <p:nvPicPr>
          <p:cNvPr id="21" name="Image 20">
            <a:extLst>
              <a:ext uri="{FF2B5EF4-FFF2-40B4-BE49-F238E27FC236}">
                <a16:creationId xmlns:a16="http://schemas.microsoft.com/office/drawing/2014/main" id="{78DC5E97-DE99-F240-8FD2-C2E37F693F7D}"/>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179273" y="2179283"/>
            <a:ext cx="5143500" cy="784949"/>
          </a:xfrm>
          <a:prstGeom prst="rect">
            <a:avLst/>
          </a:prstGeom>
        </p:spPr>
      </p:pic>
      <p:pic>
        <p:nvPicPr>
          <p:cNvPr id="22" name="Image 21">
            <a:extLst>
              <a:ext uri="{FF2B5EF4-FFF2-40B4-BE49-F238E27FC236}">
                <a16:creationId xmlns:a16="http://schemas.microsoft.com/office/drawing/2014/main" id="{E346B1AD-853F-A441-8878-04331C99E7A6}"/>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97618" y="4559289"/>
            <a:ext cx="485564" cy="563482"/>
          </a:xfrm>
          <a:prstGeom prst="rect">
            <a:avLst/>
          </a:prstGeom>
        </p:spPr>
      </p:pic>
      <p:pic>
        <p:nvPicPr>
          <p:cNvPr id="23"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27325" y="110840"/>
            <a:ext cx="774720" cy="498763"/>
          </a:xfrm>
          <a:prstGeom prst="rect">
            <a:avLst/>
          </a:prstGeom>
        </p:spPr>
      </p:pic>
    </p:spTree>
    <p:extLst>
      <p:ext uri="{BB962C8B-B14F-4D97-AF65-F5344CB8AC3E}">
        <p14:creationId xmlns:p14="http://schemas.microsoft.com/office/powerpoint/2010/main" val="44007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jet et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DC6450-E8ED-0642-88CE-B7F87880DA97}"/>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193254" y="2156332"/>
            <a:ext cx="5143502" cy="830834"/>
          </a:xfrm>
          <a:prstGeom prst="rect">
            <a:avLst/>
          </a:prstGeom>
        </p:spPr>
      </p:pic>
      <p:sp>
        <p:nvSpPr>
          <p:cNvPr id="2" name="Title 1"/>
          <p:cNvSpPr>
            <a:spLocks noGrp="1"/>
          </p:cNvSpPr>
          <p:nvPr>
            <p:ph type="title"/>
          </p:nvPr>
        </p:nvSpPr>
        <p:spPr>
          <a:xfrm>
            <a:off x="920359" y="3621231"/>
            <a:ext cx="4330100" cy="1200150"/>
          </a:xfrm>
        </p:spPr>
        <p:txBody>
          <a:bodyPr anchor="b"/>
          <a:lstStyle>
            <a:lvl1pPr>
              <a:defRPr sz="2400"/>
            </a:lvl1pPr>
          </a:lstStyle>
          <a:p>
            <a:r>
              <a:rPr lang="fr-FR" dirty="0"/>
              <a:t>Modifiez le style du titre</a:t>
            </a:r>
            <a:endParaRPr lang="en-US" dirty="0"/>
          </a:p>
        </p:txBody>
      </p:sp>
      <p:sp>
        <p:nvSpPr>
          <p:cNvPr id="4" name="Text Placeholder 3"/>
          <p:cNvSpPr>
            <a:spLocks noGrp="1"/>
          </p:cNvSpPr>
          <p:nvPr>
            <p:ph type="body" sz="half" idx="2"/>
          </p:nvPr>
        </p:nvSpPr>
        <p:spPr>
          <a:xfrm>
            <a:off x="5644757" y="270771"/>
            <a:ext cx="3180588" cy="4601959"/>
          </a:xfrm>
        </p:spPr>
        <p:txBody>
          <a:bodyPr/>
          <a:lstStyle>
            <a:lvl1pPr marL="0" indent="0">
              <a:buNone/>
              <a:defRPr sz="1200"/>
            </a:lvl1pPr>
            <a:lvl2pPr marL="342821" indent="0">
              <a:buNone/>
              <a:defRPr sz="1000"/>
            </a:lvl2pPr>
            <a:lvl3pPr marL="685637" indent="0">
              <a:buNone/>
              <a:defRPr sz="900"/>
            </a:lvl3pPr>
            <a:lvl4pPr marL="1028457" indent="0">
              <a:buNone/>
              <a:defRPr sz="700"/>
            </a:lvl4pPr>
            <a:lvl5pPr marL="1371277" indent="0">
              <a:buNone/>
              <a:defRPr sz="700"/>
            </a:lvl5pPr>
            <a:lvl6pPr marL="1714097" indent="0">
              <a:buNone/>
              <a:defRPr sz="700"/>
            </a:lvl6pPr>
            <a:lvl7pPr marL="2056913" indent="0">
              <a:buNone/>
              <a:defRPr sz="700"/>
            </a:lvl7pPr>
            <a:lvl8pPr marL="2399733" indent="0">
              <a:buNone/>
              <a:defRPr sz="700"/>
            </a:lvl8pPr>
            <a:lvl9pPr marL="2742554" indent="0">
              <a:buNone/>
              <a:defRPr sz="700"/>
            </a:lvl9pPr>
          </a:lstStyle>
          <a:p>
            <a:pPr lvl="0"/>
            <a:r>
              <a:rPr lang="fr-FR"/>
              <a:t>Cliquez pour modifier les styles du texte du masque</a:t>
            </a:r>
          </a:p>
        </p:txBody>
      </p:sp>
      <p:pic>
        <p:nvPicPr>
          <p:cNvPr id="9" name="Image 8">
            <a:extLst>
              <a:ext uri="{FF2B5EF4-FFF2-40B4-BE49-F238E27FC236}">
                <a16:creationId xmlns:a16="http://schemas.microsoft.com/office/drawing/2014/main" id="{0AE2B3DD-1FDB-924E-8F1E-5D3992881B9F}"/>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24690" y="4308765"/>
            <a:ext cx="484047" cy="563962"/>
          </a:xfrm>
          <a:prstGeom prst="rect">
            <a:avLst/>
          </a:prstGeom>
        </p:spPr>
      </p:pic>
      <p:pic>
        <p:nvPicPr>
          <p:cNvPr id="7" name="Picture 2" descr="C:\Users\garbadjirmaya\Documents\photos patruck\disk picture 36681.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93915" y="-1"/>
            <a:ext cx="4456545" cy="3342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27325" y="110840"/>
            <a:ext cx="774720" cy="498763"/>
          </a:xfrm>
          <a:prstGeom prst="rect">
            <a:avLst/>
          </a:prstGeom>
        </p:spPr>
      </p:pic>
    </p:spTree>
    <p:extLst>
      <p:ext uri="{BB962C8B-B14F-4D97-AF65-F5344CB8AC3E}">
        <p14:creationId xmlns:p14="http://schemas.microsoft.com/office/powerpoint/2010/main" val="1936402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5339" y="273844"/>
            <a:ext cx="7886700" cy="443786"/>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Effect>
                      <a14:saturation sat="200000"/>
                    </a14:imgEffect>
                  </a14:imgLayer>
                </a14:imgProps>
              </a:ext>
              <a:ext uri="{28A0092B-C50C-407E-A947-70E740481C1C}">
                <a14:useLocalDpi xmlns:a14="http://schemas.microsoft.com/office/drawing/2010/main"/>
              </a:ext>
            </a:extLst>
          </a:blip>
          <a:srcRect/>
          <a:stretch>
            <a:fillRect/>
          </a:stretch>
        </p:blipFill>
        <p:spPr>
          <a:xfrm rot="16200000">
            <a:off x="-2198052" y="2198055"/>
            <a:ext cx="5143504" cy="747394"/>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04155" y="4306176"/>
            <a:ext cx="485564" cy="563482"/>
          </a:xfrm>
          <a:prstGeom prst="rect">
            <a:avLst/>
          </a:prstGeom>
        </p:spPr>
      </p:pic>
      <p:sp>
        <p:nvSpPr>
          <p:cNvPr id="13" name="Content Placeholder 2">
            <a:extLst>
              <a:ext uri="{FF2B5EF4-FFF2-40B4-BE49-F238E27FC236}">
                <a16:creationId xmlns:a16="http://schemas.microsoft.com/office/drawing/2014/main" id="{6A5EA6F7-3288-2D4F-BAFA-FF1CC5A1F198}"/>
              </a:ext>
            </a:extLst>
          </p:cNvPr>
          <p:cNvSpPr>
            <a:spLocks noGrp="1"/>
          </p:cNvSpPr>
          <p:nvPr>
            <p:ph idx="1"/>
          </p:nvPr>
        </p:nvSpPr>
        <p:spPr>
          <a:xfrm>
            <a:off x="1045339" y="1018578"/>
            <a:ext cx="7886700" cy="3851081"/>
          </a:xfrm>
          <a:noFill/>
        </p:spPr>
        <p:txBody>
          <a:bodyPr/>
          <a:lstStyle>
            <a:lvl1pPr marL="171410" indent="-171410">
              <a:lnSpc>
                <a:spcPct val="150000"/>
              </a:lnSpc>
              <a:buFontTx/>
              <a:buBlip>
                <a:blip r:embed="rId7"/>
              </a:buBlip>
              <a:defRPr/>
            </a:lvl1pPr>
            <a:lvl2pPr marL="514229" indent="-171410">
              <a:lnSpc>
                <a:spcPct val="100000"/>
              </a:lnSpc>
              <a:buFontTx/>
              <a:buBlip>
                <a:blip r:embed="rId7"/>
              </a:buBlip>
              <a:defRPr/>
            </a:lvl2pPr>
            <a:lvl3pPr marL="857048" indent="-171410">
              <a:lnSpc>
                <a:spcPct val="100000"/>
              </a:lnSpc>
              <a:buFontTx/>
              <a:buBlip>
                <a:blip r:embed="rId7"/>
              </a:buBlip>
              <a:defRPr/>
            </a:lvl3pPr>
            <a:lvl4pPr>
              <a:lnSpc>
                <a:spcPct val="100000"/>
              </a:lnSpc>
              <a:defRPr/>
            </a:lvl4pPr>
            <a:lvl5pPr>
              <a:lnSpc>
                <a:spcPct val="100000"/>
              </a:lnSpc>
              <a:defRPr/>
            </a:lvl5pPr>
          </a:lstStyle>
          <a:p>
            <a:pPr lvl="0"/>
            <a:r>
              <a:rPr lang="fr-FR" dirty="0"/>
              <a:t>Cliquez pour modifier les styles du texte du masque</a:t>
            </a:r>
          </a:p>
        </p:txBody>
      </p:sp>
      <p:pic>
        <p:nvPicPr>
          <p:cNvPr id="6"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27325" y="110840"/>
            <a:ext cx="774720" cy="498763"/>
          </a:xfrm>
          <a:prstGeom prst="rect">
            <a:avLst/>
          </a:prstGeom>
        </p:spPr>
      </p:pic>
    </p:spTree>
    <p:extLst>
      <p:ext uri="{BB962C8B-B14F-4D97-AF65-F5344CB8AC3E}">
        <p14:creationId xmlns:p14="http://schemas.microsoft.com/office/powerpoint/2010/main" val="1018909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RED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6F54B0-8311-FE43-9FCC-E6C5BB8B99DB}"/>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algn="ctr"/>
            <a:endParaRPr lang="fr-FR">
              <a:solidFill>
                <a:prstClr val="white"/>
              </a:solidFill>
            </a:endParaRPr>
          </a:p>
        </p:txBody>
      </p:sp>
      <p:pic>
        <p:nvPicPr>
          <p:cNvPr id="16" name="Image 15">
            <a:extLst>
              <a:ext uri="{FF2B5EF4-FFF2-40B4-BE49-F238E27FC236}">
                <a16:creationId xmlns:a16="http://schemas.microsoft.com/office/drawing/2014/main" id="{C13CA023-186A-4F4D-A0AC-FE64412B2F9B}"/>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140773" y="914406"/>
            <a:ext cx="4379880" cy="1848715"/>
          </a:xfrm>
          <a:prstGeom prst="rect">
            <a:avLst/>
          </a:prstGeom>
        </p:spPr>
      </p:pic>
      <p:sp>
        <p:nvSpPr>
          <p:cNvPr id="2" name="TextBox 1"/>
          <p:cNvSpPr txBox="1"/>
          <p:nvPr userDrawn="1"/>
        </p:nvSpPr>
        <p:spPr>
          <a:xfrm>
            <a:off x="4350334" y="3509993"/>
            <a:ext cx="4391891" cy="1015647"/>
          </a:xfrm>
          <a:prstGeom prst="rect">
            <a:avLst/>
          </a:prstGeom>
          <a:noFill/>
        </p:spPr>
        <p:txBody>
          <a:bodyPr wrap="square" lIns="91418" tIns="45710" rIns="91418" bIns="45710" rtlCol="0">
            <a:spAutoFit/>
          </a:bodyPr>
          <a:lstStyle/>
          <a:p>
            <a:r>
              <a:rPr lang="en-GB" sz="6000" dirty="0">
                <a:solidFill>
                  <a:prstClr val="white"/>
                </a:solidFill>
                <a:latin typeface="Edwardian Script ITC" panose="030303020407070D0804" pitchFamily="66" charset="0"/>
              </a:rPr>
              <a:t>Thank you </a:t>
            </a:r>
            <a:endParaRPr lang="en-US" sz="6000" dirty="0">
              <a:solidFill>
                <a:prstClr val="white"/>
              </a:solidFill>
              <a:latin typeface="Edwardian Script ITC" panose="030303020407070D0804" pitchFamily="66" charset="0"/>
            </a:endParaRPr>
          </a:p>
        </p:txBody>
      </p:sp>
    </p:spTree>
    <p:extLst>
      <p:ext uri="{BB962C8B-B14F-4D97-AF65-F5344CB8AC3E}">
        <p14:creationId xmlns:p14="http://schemas.microsoft.com/office/powerpoint/2010/main" val="1608267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440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Content Placeholder 2"/>
          <p:cNvSpPr>
            <a:spLocks noGrp="1"/>
          </p:cNvSpPr>
          <p:nvPr>
            <p:ph idx="1"/>
          </p:nvPr>
        </p:nvSpPr>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34651916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5" y="3305544"/>
            <a:ext cx="7772943" cy="1021573"/>
          </a:xfrm>
        </p:spPr>
        <p:txBody>
          <a:bodyPr anchor="t"/>
          <a:lstStyle>
            <a:lvl1pPr algn="l">
              <a:defRPr sz="3500" b="1" cap="all"/>
            </a:lvl1pPr>
          </a:lstStyle>
          <a:p>
            <a:r>
              <a:rPr lang="en-US" altLang="ja-JP"/>
              <a:t>Click to edit Master title style</a:t>
            </a:r>
            <a:endParaRPr lang="ja-JP" altLang="en-US"/>
          </a:p>
        </p:txBody>
      </p:sp>
      <p:sp>
        <p:nvSpPr>
          <p:cNvPr id="3" name="Text Placeholder 2"/>
          <p:cNvSpPr>
            <a:spLocks noGrp="1"/>
          </p:cNvSpPr>
          <p:nvPr>
            <p:ph type="body" idx="1"/>
          </p:nvPr>
        </p:nvSpPr>
        <p:spPr>
          <a:xfrm>
            <a:off x="722195" y="2180294"/>
            <a:ext cx="7772943" cy="1125242"/>
          </a:xfrm>
        </p:spPr>
        <p:txBody>
          <a:bodyPr anchor="b"/>
          <a:lstStyle>
            <a:lvl1pPr marL="0" indent="0">
              <a:buNone/>
              <a:defRPr sz="1800"/>
            </a:lvl1pPr>
            <a:lvl2pPr marL="400288" indent="0">
              <a:buNone/>
              <a:defRPr sz="1600"/>
            </a:lvl2pPr>
            <a:lvl3pPr marL="800574" indent="0">
              <a:buNone/>
              <a:defRPr sz="1400"/>
            </a:lvl3pPr>
            <a:lvl4pPr marL="1200863" indent="0">
              <a:buNone/>
              <a:defRPr sz="1200"/>
            </a:lvl4pPr>
            <a:lvl5pPr marL="1601152" indent="0">
              <a:buNone/>
              <a:defRPr sz="1200"/>
            </a:lvl5pPr>
            <a:lvl6pPr marL="2001439" indent="0">
              <a:buNone/>
              <a:defRPr sz="1200"/>
            </a:lvl6pPr>
            <a:lvl7pPr marL="2401728" indent="0">
              <a:buNone/>
              <a:defRPr sz="1200"/>
            </a:lvl7pPr>
            <a:lvl8pPr marL="2802014" indent="0">
              <a:buNone/>
              <a:defRPr sz="1200"/>
            </a:lvl8pPr>
            <a:lvl9pPr marL="3202302" indent="0">
              <a:buNone/>
              <a:defRPr sz="1200"/>
            </a:lvl9pPr>
          </a:lstStyle>
          <a:p>
            <a:pPr lvl="0"/>
            <a:r>
              <a:rPr lang="en-US" altLang="ja-JP"/>
              <a:t>Click to edit Master text styles</a:t>
            </a:r>
          </a:p>
        </p:txBody>
      </p:sp>
    </p:spTree>
    <p:extLst>
      <p:ext uri="{BB962C8B-B14F-4D97-AF65-F5344CB8AC3E}">
        <p14:creationId xmlns:p14="http://schemas.microsoft.com/office/powerpoint/2010/main" val="2825955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Content Placeholder 2"/>
          <p:cNvSpPr>
            <a:spLocks noGrp="1"/>
          </p:cNvSpPr>
          <p:nvPr>
            <p:ph sz="half" idx="1"/>
          </p:nvPr>
        </p:nvSpPr>
        <p:spPr>
          <a:xfrm>
            <a:off x="442547" y="1035613"/>
            <a:ext cx="4080591" cy="3458876"/>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Content Placeholder 3"/>
          <p:cNvSpPr>
            <a:spLocks noGrp="1"/>
          </p:cNvSpPr>
          <p:nvPr>
            <p:ph sz="half" idx="2"/>
          </p:nvPr>
        </p:nvSpPr>
        <p:spPr>
          <a:xfrm>
            <a:off x="4653464" y="1035613"/>
            <a:ext cx="4080591" cy="3458876"/>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561361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87" y="206263"/>
            <a:ext cx="8229057" cy="857430"/>
          </a:xfrm>
        </p:spPr>
        <p:txBody>
          <a:bodyPr/>
          <a:lstStyle>
            <a:lvl1pPr>
              <a:defRPr/>
            </a:lvl1pPr>
          </a:lstStyle>
          <a:p>
            <a:r>
              <a:rPr lang="en-US" altLang="ja-JP"/>
              <a:t>Click to edit Master title style</a:t>
            </a:r>
            <a:endParaRPr lang="ja-JP" altLang="en-US"/>
          </a:p>
        </p:txBody>
      </p:sp>
      <p:sp>
        <p:nvSpPr>
          <p:cNvPr id="3" name="Text Placeholder 2"/>
          <p:cNvSpPr>
            <a:spLocks noGrp="1"/>
          </p:cNvSpPr>
          <p:nvPr>
            <p:ph type="body" idx="1"/>
          </p:nvPr>
        </p:nvSpPr>
        <p:spPr>
          <a:xfrm>
            <a:off x="457478" y="1151160"/>
            <a:ext cx="4039867" cy="479470"/>
          </a:xfrm>
        </p:spPr>
        <p:txBody>
          <a:bodyPr anchor="b"/>
          <a:lstStyle>
            <a:lvl1pPr marL="0" indent="0">
              <a:buNone/>
              <a:defRPr sz="2100" b="1"/>
            </a:lvl1pPr>
            <a:lvl2pPr marL="400288" indent="0">
              <a:buNone/>
              <a:defRPr sz="1800" b="1"/>
            </a:lvl2pPr>
            <a:lvl3pPr marL="800574" indent="0">
              <a:buNone/>
              <a:defRPr sz="1600" b="1"/>
            </a:lvl3pPr>
            <a:lvl4pPr marL="1200863" indent="0">
              <a:buNone/>
              <a:defRPr sz="1400" b="1"/>
            </a:lvl4pPr>
            <a:lvl5pPr marL="1601152" indent="0">
              <a:buNone/>
              <a:defRPr sz="1400" b="1"/>
            </a:lvl5pPr>
            <a:lvl6pPr marL="2001439" indent="0">
              <a:buNone/>
              <a:defRPr sz="1400" b="1"/>
            </a:lvl6pPr>
            <a:lvl7pPr marL="2401728" indent="0">
              <a:buNone/>
              <a:defRPr sz="1400" b="1"/>
            </a:lvl7pPr>
            <a:lvl8pPr marL="2802014" indent="0">
              <a:buNone/>
              <a:defRPr sz="1400" b="1"/>
            </a:lvl8pPr>
            <a:lvl9pPr marL="3202302" indent="0">
              <a:buNone/>
              <a:defRPr sz="1400" b="1"/>
            </a:lvl9pPr>
          </a:lstStyle>
          <a:p>
            <a:pPr lvl="0"/>
            <a:r>
              <a:rPr lang="en-US" altLang="ja-JP"/>
              <a:t>Click to edit Master text styles</a:t>
            </a:r>
          </a:p>
        </p:txBody>
      </p:sp>
      <p:sp>
        <p:nvSpPr>
          <p:cNvPr id="4" name="Content Placeholder 3"/>
          <p:cNvSpPr>
            <a:spLocks noGrp="1"/>
          </p:cNvSpPr>
          <p:nvPr>
            <p:ph sz="half" idx="2"/>
          </p:nvPr>
        </p:nvSpPr>
        <p:spPr>
          <a:xfrm>
            <a:off x="457478" y="1630634"/>
            <a:ext cx="4039867" cy="296428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5" name="Text Placeholder 4"/>
          <p:cNvSpPr>
            <a:spLocks noGrp="1"/>
          </p:cNvSpPr>
          <p:nvPr>
            <p:ph type="body" sz="quarter" idx="3"/>
          </p:nvPr>
        </p:nvSpPr>
        <p:spPr>
          <a:xfrm>
            <a:off x="4645313" y="1151160"/>
            <a:ext cx="4041225" cy="479470"/>
          </a:xfrm>
        </p:spPr>
        <p:txBody>
          <a:bodyPr anchor="b"/>
          <a:lstStyle>
            <a:lvl1pPr marL="0" indent="0">
              <a:buNone/>
              <a:defRPr sz="2100" b="1"/>
            </a:lvl1pPr>
            <a:lvl2pPr marL="400288" indent="0">
              <a:buNone/>
              <a:defRPr sz="1800" b="1"/>
            </a:lvl2pPr>
            <a:lvl3pPr marL="800574" indent="0">
              <a:buNone/>
              <a:defRPr sz="1600" b="1"/>
            </a:lvl3pPr>
            <a:lvl4pPr marL="1200863" indent="0">
              <a:buNone/>
              <a:defRPr sz="1400" b="1"/>
            </a:lvl4pPr>
            <a:lvl5pPr marL="1601152" indent="0">
              <a:buNone/>
              <a:defRPr sz="1400" b="1"/>
            </a:lvl5pPr>
            <a:lvl6pPr marL="2001439" indent="0">
              <a:buNone/>
              <a:defRPr sz="1400" b="1"/>
            </a:lvl6pPr>
            <a:lvl7pPr marL="2401728" indent="0">
              <a:buNone/>
              <a:defRPr sz="1400" b="1"/>
            </a:lvl7pPr>
            <a:lvl8pPr marL="2802014" indent="0">
              <a:buNone/>
              <a:defRPr sz="1400" b="1"/>
            </a:lvl8pPr>
            <a:lvl9pPr marL="3202302" indent="0">
              <a:buNone/>
              <a:defRPr sz="1400" b="1"/>
            </a:lvl9pPr>
          </a:lstStyle>
          <a:p>
            <a:pPr lvl="0"/>
            <a:r>
              <a:rPr lang="en-US" altLang="ja-JP"/>
              <a:t>Click to edit Master text styles</a:t>
            </a:r>
          </a:p>
        </p:txBody>
      </p:sp>
      <p:sp>
        <p:nvSpPr>
          <p:cNvPr id="6" name="Content Placeholder 5"/>
          <p:cNvSpPr>
            <a:spLocks noGrp="1"/>
          </p:cNvSpPr>
          <p:nvPr>
            <p:ph sz="quarter" idx="4"/>
          </p:nvPr>
        </p:nvSpPr>
        <p:spPr>
          <a:xfrm>
            <a:off x="4645313" y="1630634"/>
            <a:ext cx="4041225" cy="296428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2020833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Tree>
    <p:extLst>
      <p:ext uri="{BB962C8B-B14F-4D97-AF65-F5344CB8AC3E}">
        <p14:creationId xmlns:p14="http://schemas.microsoft.com/office/powerpoint/2010/main" val="14424350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9027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84" y="205185"/>
            <a:ext cx="3008181" cy="871469"/>
          </a:xfrm>
        </p:spPr>
        <p:txBody>
          <a:bodyPr anchor="b"/>
          <a:lstStyle>
            <a:lvl1pPr algn="l">
              <a:defRPr sz="1800" b="1"/>
            </a:lvl1pPr>
          </a:lstStyle>
          <a:p>
            <a:r>
              <a:rPr lang="en-US" altLang="ja-JP"/>
              <a:t>Click to edit Master title style</a:t>
            </a:r>
            <a:endParaRPr lang="ja-JP" altLang="en-US"/>
          </a:p>
        </p:txBody>
      </p:sp>
      <p:sp>
        <p:nvSpPr>
          <p:cNvPr id="3" name="Content Placeholder 2"/>
          <p:cNvSpPr>
            <a:spLocks noGrp="1"/>
          </p:cNvSpPr>
          <p:nvPr>
            <p:ph idx="1"/>
          </p:nvPr>
        </p:nvSpPr>
        <p:spPr>
          <a:xfrm>
            <a:off x="3575614" y="205180"/>
            <a:ext cx="5110921" cy="4389740"/>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Text Placeholder 3"/>
          <p:cNvSpPr>
            <a:spLocks noGrp="1"/>
          </p:cNvSpPr>
          <p:nvPr>
            <p:ph type="body" sz="half" idx="2"/>
          </p:nvPr>
        </p:nvSpPr>
        <p:spPr>
          <a:xfrm>
            <a:off x="457484" y="1076656"/>
            <a:ext cx="3008181" cy="3518270"/>
          </a:xfrm>
        </p:spPr>
        <p:txBody>
          <a:bodyPr/>
          <a:lstStyle>
            <a:lvl1pPr marL="0" indent="0">
              <a:buNone/>
              <a:defRPr sz="1200"/>
            </a:lvl1pPr>
            <a:lvl2pPr marL="400288" indent="0">
              <a:buNone/>
              <a:defRPr sz="1100"/>
            </a:lvl2pPr>
            <a:lvl3pPr marL="800574" indent="0">
              <a:buNone/>
              <a:defRPr sz="900"/>
            </a:lvl3pPr>
            <a:lvl4pPr marL="1200863" indent="0">
              <a:buNone/>
              <a:defRPr sz="800"/>
            </a:lvl4pPr>
            <a:lvl5pPr marL="1601152" indent="0">
              <a:buNone/>
              <a:defRPr sz="800"/>
            </a:lvl5pPr>
            <a:lvl6pPr marL="2001439" indent="0">
              <a:buNone/>
              <a:defRPr sz="800"/>
            </a:lvl6pPr>
            <a:lvl7pPr marL="2401728" indent="0">
              <a:buNone/>
              <a:defRPr sz="800"/>
            </a:lvl7pPr>
            <a:lvl8pPr marL="2802014" indent="0">
              <a:buNone/>
              <a:defRPr sz="800"/>
            </a:lvl8pPr>
            <a:lvl9pPr marL="3202302" indent="0">
              <a:buNone/>
              <a:defRPr sz="800"/>
            </a:lvl9pPr>
          </a:lstStyle>
          <a:p>
            <a:pPr lvl="0"/>
            <a:r>
              <a:rPr lang="en-US" altLang="ja-JP"/>
              <a:t>Click to edit Master text styles</a:t>
            </a:r>
          </a:p>
        </p:txBody>
      </p:sp>
    </p:spTree>
    <p:extLst>
      <p:ext uri="{BB962C8B-B14F-4D97-AF65-F5344CB8AC3E}">
        <p14:creationId xmlns:p14="http://schemas.microsoft.com/office/powerpoint/2010/main" val="27105115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89" y="3600344"/>
            <a:ext cx="5486943" cy="425475"/>
          </a:xfrm>
        </p:spPr>
        <p:txBody>
          <a:bodyPr anchor="b"/>
          <a:lstStyle>
            <a:lvl1pPr algn="l">
              <a:defRPr sz="1800" b="1"/>
            </a:lvl1pPr>
          </a:lstStyle>
          <a:p>
            <a:r>
              <a:rPr lang="en-US" altLang="ja-JP"/>
              <a:t>Click to edit Master title style</a:t>
            </a:r>
            <a:endParaRPr lang="ja-JP" altLang="en-US"/>
          </a:p>
        </p:txBody>
      </p:sp>
      <p:sp>
        <p:nvSpPr>
          <p:cNvPr id="3" name="Picture Placeholder 2"/>
          <p:cNvSpPr>
            <a:spLocks noGrp="1"/>
          </p:cNvSpPr>
          <p:nvPr>
            <p:ph type="pic" idx="1"/>
          </p:nvPr>
        </p:nvSpPr>
        <p:spPr>
          <a:xfrm>
            <a:off x="1791889" y="460034"/>
            <a:ext cx="5486943" cy="3085236"/>
          </a:xfrm>
        </p:spPr>
        <p:txBody>
          <a:bodyPr/>
          <a:lstStyle>
            <a:lvl1pPr marL="0" indent="0">
              <a:buNone/>
              <a:defRPr sz="2800"/>
            </a:lvl1pPr>
            <a:lvl2pPr marL="400288" indent="0">
              <a:buNone/>
              <a:defRPr sz="2500"/>
            </a:lvl2pPr>
            <a:lvl3pPr marL="800574" indent="0">
              <a:buNone/>
              <a:defRPr sz="2100"/>
            </a:lvl3pPr>
            <a:lvl4pPr marL="1200863" indent="0">
              <a:buNone/>
              <a:defRPr sz="1800"/>
            </a:lvl4pPr>
            <a:lvl5pPr marL="1601152" indent="0">
              <a:buNone/>
              <a:defRPr sz="1800"/>
            </a:lvl5pPr>
            <a:lvl6pPr marL="2001439" indent="0">
              <a:buNone/>
              <a:defRPr sz="1800"/>
            </a:lvl6pPr>
            <a:lvl7pPr marL="2401728" indent="0">
              <a:buNone/>
              <a:defRPr sz="1800"/>
            </a:lvl7pPr>
            <a:lvl8pPr marL="2802014" indent="0">
              <a:buNone/>
              <a:defRPr sz="1800"/>
            </a:lvl8pPr>
            <a:lvl9pPr marL="3202302" indent="0">
              <a:buNone/>
              <a:defRPr sz="1800"/>
            </a:lvl9pPr>
          </a:lstStyle>
          <a:p>
            <a:pPr lvl="0"/>
            <a:endParaRPr lang="ja-JP" altLang="en-US" noProof="0"/>
          </a:p>
        </p:txBody>
      </p:sp>
      <p:sp>
        <p:nvSpPr>
          <p:cNvPr id="4" name="Text Placeholder 3"/>
          <p:cNvSpPr>
            <a:spLocks noGrp="1"/>
          </p:cNvSpPr>
          <p:nvPr>
            <p:ph type="body" sz="half" idx="2"/>
          </p:nvPr>
        </p:nvSpPr>
        <p:spPr>
          <a:xfrm>
            <a:off x="1791889" y="4025825"/>
            <a:ext cx="5486943" cy="603657"/>
          </a:xfrm>
        </p:spPr>
        <p:txBody>
          <a:bodyPr/>
          <a:lstStyle>
            <a:lvl1pPr marL="0" indent="0">
              <a:buNone/>
              <a:defRPr sz="1200"/>
            </a:lvl1pPr>
            <a:lvl2pPr marL="400288" indent="0">
              <a:buNone/>
              <a:defRPr sz="1100"/>
            </a:lvl2pPr>
            <a:lvl3pPr marL="800574" indent="0">
              <a:buNone/>
              <a:defRPr sz="900"/>
            </a:lvl3pPr>
            <a:lvl4pPr marL="1200863" indent="0">
              <a:buNone/>
              <a:defRPr sz="800"/>
            </a:lvl4pPr>
            <a:lvl5pPr marL="1601152" indent="0">
              <a:buNone/>
              <a:defRPr sz="800"/>
            </a:lvl5pPr>
            <a:lvl6pPr marL="2001439" indent="0">
              <a:buNone/>
              <a:defRPr sz="800"/>
            </a:lvl6pPr>
            <a:lvl7pPr marL="2401728" indent="0">
              <a:buNone/>
              <a:defRPr sz="800"/>
            </a:lvl7pPr>
            <a:lvl8pPr marL="2802014" indent="0">
              <a:buNone/>
              <a:defRPr sz="800"/>
            </a:lvl8pPr>
            <a:lvl9pPr marL="3202302" indent="0">
              <a:buNone/>
              <a:defRPr sz="800"/>
            </a:lvl9pPr>
          </a:lstStyle>
          <a:p>
            <a:pPr lvl="0"/>
            <a:r>
              <a:rPr lang="en-US" altLang="ja-JP"/>
              <a:t>Click to edit Master text styles</a:t>
            </a:r>
          </a:p>
        </p:txBody>
      </p:sp>
    </p:spTree>
    <p:extLst>
      <p:ext uri="{BB962C8B-B14F-4D97-AF65-F5344CB8AC3E}">
        <p14:creationId xmlns:p14="http://schemas.microsoft.com/office/powerpoint/2010/main" val="3865287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s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5339" y="273846"/>
            <a:ext cx="7886700" cy="1189831"/>
          </a:xfrm>
        </p:spPr>
        <p:txBody>
          <a:bodyPr anchor="t" anchorCtr="0">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207234" y="2207235"/>
            <a:ext cx="5206590" cy="792118"/>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53280" y="4405748"/>
            <a:ext cx="485564" cy="588603"/>
          </a:xfrm>
          <a:prstGeom prst="rect">
            <a:avLst/>
          </a:prstGeom>
        </p:spPr>
      </p:pic>
      <p:sp>
        <p:nvSpPr>
          <p:cNvPr id="10" name="Espace réservé du texte 4">
            <a:extLst>
              <a:ext uri="{FF2B5EF4-FFF2-40B4-BE49-F238E27FC236}">
                <a16:creationId xmlns:a16="http://schemas.microsoft.com/office/drawing/2014/main" id="{6CB71CB2-5C3E-464D-96EE-82F797E6F47F}"/>
              </a:ext>
            </a:extLst>
          </p:cNvPr>
          <p:cNvSpPr>
            <a:spLocks noGrp="1"/>
          </p:cNvSpPr>
          <p:nvPr>
            <p:ph type="body" sz="quarter" idx="12" hasCustomPrompt="1"/>
          </p:nvPr>
        </p:nvSpPr>
        <p:spPr>
          <a:xfrm>
            <a:off x="1045339" y="1519072"/>
            <a:ext cx="7477256" cy="357138"/>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1" name="Espace réservé du texte 8">
            <a:extLst>
              <a:ext uri="{FF2B5EF4-FFF2-40B4-BE49-F238E27FC236}">
                <a16:creationId xmlns:a16="http://schemas.microsoft.com/office/drawing/2014/main" id="{D19F7F22-8272-934C-A5E0-9B3A8C095095}"/>
              </a:ext>
            </a:extLst>
          </p:cNvPr>
          <p:cNvSpPr>
            <a:spLocks noGrp="1"/>
          </p:cNvSpPr>
          <p:nvPr>
            <p:ph type="body" sz="quarter" idx="13"/>
          </p:nvPr>
        </p:nvSpPr>
        <p:spPr>
          <a:xfrm>
            <a:off x="1452494" y="1963572"/>
            <a:ext cx="7070103" cy="2906086"/>
          </a:xfrm>
        </p:spPr>
        <p:txBody>
          <a:bodyPr>
            <a:normAutofit/>
          </a:bodyPr>
          <a:lstStyle>
            <a:lvl1pPr marL="0" indent="0">
              <a:buNone/>
              <a:defRPr sz="1400"/>
            </a:lvl1pPr>
            <a:lvl2pPr marL="342821" indent="0">
              <a:buNone/>
              <a:defRPr/>
            </a:lvl2pPr>
          </a:lstStyle>
          <a:p>
            <a:pPr lvl="0"/>
            <a:r>
              <a:rPr lang="fr-FR" dirty="0"/>
              <a:t>Cliquez pour modifier les styles du texte</a:t>
            </a:r>
          </a:p>
        </p:txBody>
      </p:sp>
      <p:pic>
        <p:nvPicPr>
          <p:cNvPr id="9"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57834" y="90486"/>
            <a:ext cx="734291" cy="422654"/>
          </a:xfrm>
          <a:prstGeom prst="rect">
            <a:avLst/>
          </a:prstGeom>
        </p:spPr>
      </p:pic>
    </p:spTree>
    <p:extLst>
      <p:ext uri="{BB962C8B-B14F-4D97-AF65-F5344CB8AC3E}">
        <p14:creationId xmlns:p14="http://schemas.microsoft.com/office/powerpoint/2010/main" val="18938037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Vertical Text Placeholder 2"/>
          <p:cNvSpPr>
            <a:spLocks noGrp="1"/>
          </p:cNvSpPr>
          <p:nvPr>
            <p:ph type="body" orient="vert" idx="1"/>
          </p:nvPr>
        </p:nvSpPr>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3474948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
            <a:ext cx="2286000" cy="4494488"/>
          </a:xfrm>
        </p:spPr>
        <p:txBody>
          <a:bodyPr vert="eaVert"/>
          <a:lstStyle/>
          <a:p>
            <a:r>
              <a:rPr lang="en-US" altLang="ja-JP"/>
              <a:t>Click to edit Master title style</a:t>
            </a:r>
            <a:endParaRPr lang="ja-JP" altLang="en-US"/>
          </a:p>
        </p:txBody>
      </p:sp>
      <p:sp>
        <p:nvSpPr>
          <p:cNvPr id="3" name="Vertical Text Placeholder 2"/>
          <p:cNvSpPr>
            <a:spLocks noGrp="1"/>
          </p:cNvSpPr>
          <p:nvPr>
            <p:ph type="body" orient="vert" idx="1"/>
          </p:nvPr>
        </p:nvSpPr>
        <p:spPr>
          <a:xfrm>
            <a:off x="0" y="4"/>
            <a:ext cx="6727682" cy="4494488"/>
          </a:xfrm>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804624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4"/>
            <a:ext cx="9144000" cy="4494488"/>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1460354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8"/>
            <a:ext cx="9144000" cy="928703"/>
          </a:xfrm>
        </p:spPr>
        <p:txBody>
          <a:bodyPr/>
          <a:lstStyle/>
          <a:p>
            <a:r>
              <a:rPr lang="en-US" altLang="ja-JP"/>
              <a:t>Click to edit Master title style</a:t>
            </a:r>
            <a:endParaRPr lang="ja-JP" altLang="en-US"/>
          </a:p>
        </p:txBody>
      </p:sp>
      <p:sp>
        <p:nvSpPr>
          <p:cNvPr id="3" name="Content Placeholder 2"/>
          <p:cNvSpPr>
            <a:spLocks noGrp="1"/>
          </p:cNvSpPr>
          <p:nvPr>
            <p:ph sz="half" idx="1"/>
          </p:nvPr>
        </p:nvSpPr>
        <p:spPr>
          <a:xfrm>
            <a:off x="442547" y="1035613"/>
            <a:ext cx="4080591" cy="3458876"/>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Text Placeholder 3"/>
          <p:cNvSpPr>
            <a:spLocks noGrp="1"/>
          </p:cNvSpPr>
          <p:nvPr>
            <p:ph type="body" sz="half" idx="2"/>
          </p:nvPr>
        </p:nvSpPr>
        <p:spPr>
          <a:xfrm>
            <a:off x="4653464" y="1035613"/>
            <a:ext cx="4080591" cy="3458876"/>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1420649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5" y="1597903"/>
            <a:ext cx="7772401" cy="1102519"/>
          </a:xfrm>
        </p:spPr>
        <p:txBody>
          <a:bodyPr/>
          <a:lstStyle/>
          <a:p>
            <a:r>
              <a:rPr lang="fr-FR"/>
              <a:t>Cliquez et modifiez le titre</a:t>
            </a:r>
          </a:p>
        </p:txBody>
      </p:sp>
      <p:sp>
        <p:nvSpPr>
          <p:cNvPr id="3" name="Sous-titre 2"/>
          <p:cNvSpPr>
            <a:spLocks noGrp="1"/>
          </p:cNvSpPr>
          <p:nvPr>
            <p:ph type="subTitle" idx="1"/>
          </p:nvPr>
        </p:nvSpPr>
        <p:spPr>
          <a:xfrm>
            <a:off x="1371603" y="2914659"/>
            <a:ext cx="6400800" cy="1314450"/>
          </a:xfrm>
        </p:spPr>
        <p:txBody>
          <a:bodyPr/>
          <a:lstStyle>
            <a:lvl1pPr marL="0" indent="0" algn="ctr">
              <a:buNone/>
              <a:defRPr>
                <a:solidFill>
                  <a:schemeClr val="tx1">
                    <a:tint val="75000"/>
                  </a:schemeClr>
                </a:solidFill>
              </a:defRPr>
            </a:lvl1pPr>
            <a:lvl2pPr marL="438183" indent="0" algn="ctr">
              <a:buNone/>
              <a:defRPr>
                <a:solidFill>
                  <a:schemeClr val="tx1">
                    <a:tint val="75000"/>
                  </a:schemeClr>
                </a:solidFill>
              </a:defRPr>
            </a:lvl2pPr>
            <a:lvl3pPr marL="876364" indent="0" algn="ctr">
              <a:buNone/>
              <a:defRPr>
                <a:solidFill>
                  <a:schemeClr val="tx1">
                    <a:tint val="75000"/>
                  </a:schemeClr>
                </a:solidFill>
              </a:defRPr>
            </a:lvl3pPr>
            <a:lvl4pPr marL="1314542" indent="0" algn="ctr">
              <a:buNone/>
              <a:defRPr>
                <a:solidFill>
                  <a:schemeClr val="tx1">
                    <a:tint val="75000"/>
                  </a:schemeClr>
                </a:solidFill>
              </a:defRPr>
            </a:lvl4pPr>
            <a:lvl5pPr marL="1752726" indent="0" algn="ctr">
              <a:buNone/>
              <a:defRPr>
                <a:solidFill>
                  <a:schemeClr val="tx1">
                    <a:tint val="75000"/>
                  </a:schemeClr>
                </a:solidFill>
              </a:defRPr>
            </a:lvl5pPr>
            <a:lvl6pPr marL="2190905" indent="0" algn="ctr">
              <a:buNone/>
              <a:defRPr>
                <a:solidFill>
                  <a:schemeClr val="tx1">
                    <a:tint val="75000"/>
                  </a:schemeClr>
                </a:solidFill>
              </a:defRPr>
            </a:lvl6pPr>
            <a:lvl7pPr marL="2629088" indent="0" algn="ctr">
              <a:buNone/>
              <a:defRPr>
                <a:solidFill>
                  <a:schemeClr val="tx1">
                    <a:tint val="75000"/>
                  </a:schemeClr>
                </a:solidFill>
              </a:defRPr>
            </a:lvl7pPr>
            <a:lvl8pPr marL="3067269" indent="0" algn="ctr">
              <a:buNone/>
              <a:defRPr>
                <a:solidFill>
                  <a:schemeClr val="tx1">
                    <a:tint val="75000"/>
                  </a:schemeClr>
                </a:solidFill>
              </a:defRPr>
            </a:lvl8pPr>
            <a:lvl9pPr marL="3505448"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969821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8852994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5" y="3305195"/>
            <a:ext cx="7772401" cy="1021557"/>
          </a:xfrm>
        </p:spPr>
        <p:txBody>
          <a:bodyPr anchor="t"/>
          <a:lstStyle>
            <a:lvl1pPr algn="l">
              <a:defRPr sz="3800" b="1" cap="all"/>
            </a:lvl1pPr>
          </a:lstStyle>
          <a:p>
            <a:r>
              <a:rPr lang="fr-FR"/>
              <a:t>Cliquez et modifiez le titre</a:t>
            </a:r>
          </a:p>
        </p:txBody>
      </p:sp>
      <p:sp>
        <p:nvSpPr>
          <p:cNvPr id="3" name="Espace réservé du texte 2"/>
          <p:cNvSpPr>
            <a:spLocks noGrp="1"/>
          </p:cNvSpPr>
          <p:nvPr>
            <p:ph type="body" idx="1"/>
          </p:nvPr>
        </p:nvSpPr>
        <p:spPr>
          <a:xfrm>
            <a:off x="722315" y="2180041"/>
            <a:ext cx="7772401" cy="1125140"/>
          </a:xfrm>
        </p:spPr>
        <p:txBody>
          <a:bodyPr anchor="b"/>
          <a:lstStyle>
            <a:lvl1pPr marL="0" indent="0">
              <a:buNone/>
              <a:defRPr sz="1900">
                <a:solidFill>
                  <a:schemeClr val="tx1">
                    <a:tint val="75000"/>
                  </a:schemeClr>
                </a:solidFill>
              </a:defRPr>
            </a:lvl1pPr>
            <a:lvl2pPr marL="438183" indent="0">
              <a:buNone/>
              <a:defRPr sz="1800">
                <a:solidFill>
                  <a:schemeClr val="tx1">
                    <a:tint val="75000"/>
                  </a:schemeClr>
                </a:solidFill>
              </a:defRPr>
            </a:lvl2pPr>
            <a:lvl3pPr marL="876364" indent="0">
              <a:buNone/>
              <a:defRPr sz="1500">
                <a:solidFill>
                  <a:schemeClr val="tx1">
                    <a:tint val="75000"/>
                  </a:schemeClr>
                </a:solidFill>
              </a:defRPr>
            </a:lvl3pPr>
            <a:lvl4pPr marL="1314542" indent="0">
              <a:buNone/>
              <a:defRPr sz="1300">
                <a:solidFill>
                  <a:schemeClr val="tx1">
                    <a:tint val="75000"/>
                  </a:schemeClr>
                </a:solidFill>
              </a:defRPr>
            </a:lvl4pPr>
            <a:lvl5pPr marL="1752726" indent="0">
              <a:buNone/>
              <a:defRPr sz="1300">
                <a:solidFill>
                  <a:schemeClr val="tx1">
                    <a:tint val="75000"/>
                  </a:schemeClr>
                </a:solidFill>
              </a:defRPr>
            </a:lvl5pPr>
            <a:lvl6pPr marL="2190905" indent="0">
              <a:buNone/>
              <a:defRPr sz="1300">
                <a:solidFill>
                  <a:schemeClr val="tx1">
                    <a:tint val="75000"/>
                  </a:schemeClr>
                </a:solidFill>
              </a:defRPr>
            </a:lvl6pPr>
            <a:lvl7pPr marL="2629088" indent="0">
              <a:buNone/>
              <a:defRPr sz="1300">
                <a:solidFill>
                  <a:schemeClr val="tx1">
                    <a:tint val="75000"/>
                  </a:schemeClr>
                </a:solidFill>
              </a:defRPr>
            </a:lvl7pPr>
            <a:lvl8pPr marL="3067269" indent="0">
              <a:buNone/>
              <a:defRPr sz="1300">
                <a:solidFill>
                  <a:schemeClr val="tx1">
                    <a:tint val="75000"/>
                  </a:schemeClr>
                </a:solidFill>
              </a:defRPr>
            </a:lvl8pPr>
            <a:lvl9pPr marL="3505448" indent="0">
              <a:buNone/>
              <a:defRPr sz="13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886534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12" y="1000126"/>
            <a:ext cx="4038600" cy="2828926"/>
          </a:xfrm>
        </p:spPr>
        <p:txBody>
          <a:bodyPr/>
          <a:lstStyle>
            <a:lvl1pPr>
              <a:defRPr sz="2700"/>
            </a:lvl1pPr>
            <a:lvl2pPr>
              <a:defRPr sz="2300"/>
            </a:lvl2pPr>
            <a:lvl3pPr>
              <a:defRPr sz="19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9" y="1000126"/>
            <a:ext cx="4038600" cy="2828926"/>
          </a:xfrm>
        </p:spPr>
        <p:txBody>
          <a:bodyPr/>
          <a:lstStyle>
            <a:lvl1pPr>
              <a:defRPr sz="2700"/>
            </a:lvl1pPr>
            <a:lvl2pPr>
              <a:defRPr sz="2300"/>
            </a:lvl2pPr>
            <a:lvl3pPr>
              <a:defRPr sz="19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16735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3" y="205995"/>
            <a:ext cx="8229600" cy="85725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12" y="1151341"/>
            <a:ext cx="4040188" cy="479822"/>
          </a:xfrm>
        </p:spPr>
        <p:txBody>
          <a:bodyPr anchor="b"/>
          <a:lstStyle>
            <a:lvl1pPr marL="0" indent="0">
              <a:buNone/>
              <a:defRPr sz="2300" b="1"/>
            </a:lvl1pPr>
            <a:lvl2pPr marL="438183" indent="0">
              <a:buNone/>
              <a:defRPr sz="1900" b="1"/>
            </a:lvl2pPr>
            <a:lvl3pPr marL="876364" indent="0">
              <a:buNone/>
              <a:defRPr sz="1800" b="1"/>
            </a:lvl3pPr>
            <a:lvl4pPr marL="1314542" indent="0">
              <a:buNone/>
              <a:defRPr sz="1500" b="1"/>
            </a:lvl4pPr>
            <a:lvl5pPr marL="1752726" indent="0">
              <a:buNone/>
              <a:defRPr sz="1500" b="1"/>
            </a:lvl5pPr>
            <a:lvl6pPr marL="2190905" indent="0">
              <a:buNone/>
              <a:defRPr sz="1500" b="1"/>
            </a:lvl6pPr>
            <a:lvl7pPr marL="2629088" indent="0">
              <a:buNone/>
              <a:defRPr sz="1500" b="1"/>
            </a:lvl7pPr>
            <a:lvl8pPr marL="3067269" indent="0">
              <a:buNone/>
              <a:defRPr sz="1500" b="1"/>
            </a:lvl8pPr>
            <a:lvl9pPr marL="3505448" indent="0">
              <a:buNone/>
              <a:defRPr sz="1500" b="1"/>
            </a:lvl9pPr>
          </a:lstStyle>
          <a:p>
            <a:pPr lvl="0"/>
            <a:r>
              <a:rPr lang="fr-FR"/>
              <a:t>Cliquez pour modifier les styles du texte du masque</a:t>
            </a:r>
          </a:p>
        </p:txBody>
      </p:sp>
      <p:sp>
        <p:nvSpPr>
          <p:cNvPr id="4" name="Espace réservé du contenu 3"/>
          <p:cNvSpPr>
            <a:spLocks noGrp="1"/>
          </p:cNvSpPr>
          <p:nvPr>
            <p:ph sz="half" idx="2"/>
          </p:nvPr>
        </p:nvSpPr>
        <p:spPr>
          <a:xfrm>
            <a:off x="457212" y="1631156"/>
            <a:ext cx="4040188" cy="2963466"/>
          </a:xfrm>
        </p:spPr>
        <p:txBody>
          <a:bodyPr/>
          <a:lstStyle>
            <a:lvl1pPr>
              <a:defRPr sz="2300"/>
            </a:lvl1pPr>
            <a:lvl2pPr>
              <a:defRPr sz="19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107" y="1151341"/>
            <a:ext cx="4041775" cy="479822"/>
          </a:xfrm>
        </p:spPr>
        <p:txBody>
          <a:bodyPr anchor="b"/>
          <a:lstStyle>
            <a:lvl1pPr marL="0" indent="0">
              <a:buNone/>
              <a:defRPr sz="2300" b="1"/>
            </a:lvl1pPr>
            <a:lvl2pPr marL="438183" indent="0">
              <a:buNone/>
              <a:defRPr sz="1900" b="1"/>
            </a:lvl2pPr>
            <a:lvl3pPr marL="876364" indent="0">
              <a:buNone/>
              <a:defRPr sz="1800" b="1"/>
            </a:lvl3pPr>
            <a:lvl4pPr marL="1314542" indent="0">
              <a:buNone/>
              <a:defRPr sz="1500" b="1"/>
            </a:lvl4pPr>
            <a:lvl5pPr marL="1752726" indent="0">
              <a:buNone/>
              <a:defRPr sz="1500" b="1"/>
            </a:lvl5pPr>
            <a:lvl6pPr marL="2190905" indent="0">
              <a:buNone/>
              <a:defRPr sz="1500" b="1"/>
            </a:lvl6pPr>
            <a:lvl7pPr marL="2629088" indent="0">
              <a:buNone/>
              <a:defRPr sz="1500" b="1"/>
            </a:lvl7pPr>
            <a:lvl8pPr marL="3067269" indent="0">
              <a:buNone/>
              <a:defRPr sz="1500" b="1"/>
            </a:lvl8pPr>
            <a:lvl9pPr marL="3505448" indent="0">
              <a:buNone/>
              <a:defRPr sz="15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107" y="1631156"/>
            <a:ext cx="4041775" cy="2963466"/>
          </a:xfrm>
        </p:spPr>
        <p:txBody>
          <a:bodyPr/>
          <a:lstStyle>
            <a:lvl1pPr>
              <a:defRPr sz="2300"/>
            </a:lvl1pPr>
            <a:lvl2pPr>
              <a:defRPr sz="19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4156064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701010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ste et pu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5339" y="273844"/>
            <a:ext cx="7886700" cy="443786"/>
          </a:xfrm>
        </p:spPr>
        <p:txBody>
          <a:bodyPr>
            <a:noAutofit/>
          </a:bodyPr>
          <a:lstStyle>
            <a:lvl1pPr>
              <a:defRPr sz="3600" b="1"/>
            </a:lvl1pPr>
          </a:lstStyle>
          <a:p>
            <a:r>
              <a:rPr lang="fr-FR" dirty="0"/>
              <a:t>MODIFIEZ LE STYLE DU TITRE</a:t>
            </a:r>
            <a:endParaRPr lang="en-US" dirty="0"/>
          </a:p>
        </p:txBody>
      </p:sp>
      <p:pic>
        <p:nvPicPr>
          <p:cNvPr id="7" name="Image 6">
            <a:extLst>
              <a:ext uri="{FF2B5EF4-FFF2-40B4-BE49-F238E27FC236}">
                <a16:creationId xmlns:a16="http://schemas.microsoft.com/office/drawing/2014/main" id="{604E23A9-ED9C-9E46-8B5D-B6F30753676B}"/>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262896" y="2262903"/>
            <a:ext cx="5206590" cy="680795"/>
          </a:xfrm>
          <a:prstGeom prst="rect">
            <a:avLst/>
          </a:prstGeom>
        </p:spPr>
      </p:pic>
      <p:pic>
        <p:nvPicPr>
          <p:cNvPr id="8" name="Image 7">
            <a:extLst>
              <a:ext uri="{FF2B5EF4-FFF2-40B4-BE49-F238E27FC236}">
                <a16:creationId xmlns:a16="http://schemas.microsoft.com/office/drawing/2014/main" id="{2F0B5A79-177E-014D-963F-1F7BB876C799}"/>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04155" y="272217"/>
            <a:ext cx="485564" cy="563482"/>
          </a:xfrm>
          <a:prstGeom prst="rect">
            <a:avLst/>
          </a:prstGeom>
        </p:spPr>
      </p:pic>
      <p:sp>
        <p:nvSpPr>
          <p:cNvPr id="5" name="Espace réservé du texte 4">
            <a:extLst>
              <a:ext uri="{FF2B5EF4-FFF2-40B4-BE49-F238E27FC236}">
                <a16:creationId xmlns:a16="http://schemas.microsoft.com/office/drawing/2014/main" id="{DDDAA08A-FCE5-8641-A2B2-6D88B3C39EA1}"/>
              </a:ext>
            </a:extLst>
          </p:cNvPr>
          <p:cNvSpPr>
            <a:spLocks noGrp="1"/>
          </p:cNvSpPr>
          <p:nvPr>
            <p:ph type="body" sz="quarter" idx="10" hasCustomPrompt="1"/>
          </p:nvPr>
        </p:nvSpPr>
        <p:spPr>
          <a:xfrm>
            <a:off x="1044575" y="1019176"/>
            <a:ext cx="7477256" cy="357138"/>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9" name="Espace réservé du texte 8">
            <a:extLst>
              <a:ext uri="{FF2B5EF4-FFF2-40B4-BE49-F238E27FC236}">
                <a16:creationId xmlns:a16="http://schemas.microsoft.com/office/drawing/2014/main" id="{E8EED78B-03B6-0144-9357-44679539ACEC}"/>
              </a:ext>
            </a:extLst>
          </p:cNvPr>
          <p:cNvSpPr>
            <a:spLocks noGrp="1"/>
          </p:cNvSpPr>
          <p:nvPr>
            <p:ph type="body" sz="quarter" idx="11"/>
          </p:nvPr>
        </p:nvSpPr>
        <p:spPr>
          <a:xfrm>
            <a:off x="1451728" y="1463681"/>
            <a:ext cx="7070103" cy="789331"/>
          </a:xfrm>
        </p:spPr>
        <p:txBody>
          <a:bodyPr>
            <a:normAutofit/>
          </a:bodyPr>
          <a:lstStyle>
            <a:lvl1pPr marL="285683" indent="-285683">
              <a:buFontTx/>
              <a:buBlip>
                <a:blip r:embed="rId7"/>
              </a:buBlip>
              <a:defRPr sz="1400"/>
            </a:lvl1pPr>
            <a:lvl2pPr marL="342821" indent="0">
              <a:buNone/>
              <a:defRPr/>
            </a:lvl2pPr>
          </a:lstStyle>
          <a:p>
            <a:pPr lvl="0"/>
            <a:r>
              <a:rPr lang="fr-FR" dirty="0"/>
              <a:t>Cliquez pour modifier les styles du texte</a:t>
            </a:r>
          </a:p>
        </p:txBody>
      </p:sp>
      <p:sp>
        <p:nvSpPr>
          <p:cNvPr id="14" name="Espace réservé du texte 4">
            <a:extLst>
              <a:ext uri="{FF2B5EF4-FFF2-40B4-BE49-F238E27FC236}">
                <a16:creationId xmlns:a16="http://schemas.microsoft.com/office/drawing/2014/main" id="{DDCA8624-551F-6845-BEA8-655CB7BD7D27}"/>
              </a:ext>
            </a:extLst>
          </p:cNvPr>
          <p:cNvSpPr>
            <a:spLocks noGrp="1"/>
          </p:cNvSpPr>
          <p:nvPr>
            <p:ph type="body" sz="quarter" idx="12" hasCustomPrompt="1"/>
          </p:nvPr>
        </p:nvSpPr>
        <p:spPr>
          <a:xfrm>
            <a:off x="1044575" y="2409629"/>
            <a:ext cx="7477256" cy="357138"/>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5" name="Espace réservé du texte 8">
            <a:extLst>
              <a:ext uri="{FF2B5EF4-FFF2-40B4-BE49-F238E27FC236}">
                <a16:creationId xmlns:a16="http://schemas.microsoft.com/office/drawing/2014/main" id="{1C0BB604-3722-EC44-B22C-203FBD281247}"/>
              </a:ext>
            </a:extLst>
          </p:cNvPr>
          <p:cNvSpPr>
            <a:spLocks noGrp="1"/>
          </p:cNvSpPr>
          <p:nvPr>
            <p:ph type="body" sz="quarter" idx="13"/>
          </p:nvPr>
        </p:nvSpPr>
        <p:spPr>
          <a:xfrm>
            <a:off x="1451728" y="2854133"/>
            <a:ext cx="7070103" cy="789331"/>
          </a:xfrm>
        </p:spPr>
        <p:txBody>
          <a:bodyPr>
            <a:normAutofit/>
          </a:bodyPr>
          <a:lstStyle>
            <a:lvl1pPr marL="285683" indent="-285683">
              <a:buFontTx/>
              <a:buBlip>
                <a:blip r:embed="rId7"/>
              </a:buBlip>
              <a:defRPr sz="1400"/>
            </a:lvl1pPr>
            <a:lvl2pPr marL="342821" indent="0">
              <a:buNone/>
              <a:defRPr/>
            </a:lvl2pPr>
          </a:lstStyle>
          <a:p>
            <a:pPr lvl="0"/>
            <a:r>
              <a:rPr lang="fr-FR" dirty="0"/>
              <a:t>Cliquez pour modifier les styles du texte</a:t>
            </a:r>
          </a:p>
        </p:txBody>
      </p:sp>
      <p:sp>
        <p:nvSpPr>
          <p:cNvPr id="16" name="Espace réservé du texte 4">
            <a:extLst>
              <a:ext uri="{FF2B5EF4-FFF2-40B4-BE49-F238E27FC236}">
                <a16:creationId xmlns:a16="http://schemas.microsoft.com/office/drawing/2014/main" id="{695CEE13-1D6B-EC49-939A-927B874F6F9C}"/>
              </a:ext>
            </a:extLst>
          </p:cNvPr>
          <p:cNvSpPr>
            <a:spLocks noGrp="1"/>
          </p:cNvSpPr>
          <p:nvPr>
            <p:ph type="body" sz="quarter" idx="14" hasCustomPrompt="1"/>
          </p:nvPr>
        </p:nvSpPr>
        <p:spPr>
          <a:xfrm>
            <a:off x="1044575" y="3800083"/>
            <a:ext cx="7477256" cy="357138"/>
          </a:xfrm>
        </p:spPr>
        <p:txBody>
          <a:bodyPr anchor="b" anchorCtr="0">
            <a:normAutofit/>
          </a:bodyPr>
          <a:lstStyle>
            <a:lvl1pPr marL="0" indent="0">
              <a:buNone/>
              <a:defRPr sz="1600" b="1">
                <a:solidFill>
                  <a:srgbClr val="33AEDD"/>
                </a:solidFill>
              </a:defRPr>
            </a:lvl1pPr>
          </a:lstStyle>
          <a:p>
            <a:pPr lvl="0"/>
            <a:r>
              <a:rPr lang="fr-FR" dirty="0"/>
              <a:t>CLIQUEZ POUR MODIFIER LES STYLES DU SOUS-TITRE</a:t>
            </a:r>
          </a:p>
        </p:txBody>
      </p:sp>
      <p:sp>
        <p:nvSpPr>
          <p:cNvPr id="17" name="Espace réservé du texte 8">
            <a:extLst>
              <a:ext uri="{FF2B5EF4-FFF2-40B4-BE49-F238E27FC236}">
                <a16:creationId xmlns:a16="http://schemas.microsoft.com/office/drawing/2014/main" id="{B19F56B6-753B-094E-A61F-C253D52B26C5}"/>
              </a:ext>
            </a:extLst>
          </p:cNvPr>
          <p:cNvSpPr>
            <a:spLocks noGrp="1"/>
          </p:cNvSpPr>
          <p:nvPr>
            <p:ph type="body" sz="quarter" idx="15"/>
          </p:nvPr>
        </p:nvSpPr>
        <p:spPr>
          <a:xfrm>
            <a:off x="1451728" y="4244588"/>
            <a:ext cx="7070103" cy="789331"/>
          </a:xfrm>
        </p:spPr>
        <p:txBody>
          <a:bodyPr>
            <a:normAutofit/>
          </a:bodyPr>
          <a:lstStyle>
            <a:lvl1pPr marL="285683" indent="-285683">
              <a:buFontTx/>
              <a:buBlip>
                <a:blip r:embed="rId7"/>
              </a:buBlip>
              <a:defRPr sz="1400"/>
            </a:lvl1pPr>
            <a:lvl2pPr marL="342821" indent="0">
              <a:buNone/>
              <a:defRPr/>
            </a:lvl2pPr>
          </a:lstStyle>
          <a:p>
            <a:pPr lvl="0"/>
            <a:r>
              <a:rPr lang="fr-FR" dirty="0"/>
              <a:t>Cliquez pour modifier les styles du texte</a:t>
            </a:r>
          </a:p>
        </p:txBody>
      </p:sp>
    </p:spTree>
    <p:extLst>
      <p:ext uri="{BB962C8B-B14F-4D97-AF65-F5344CB8AC3E}">
        <p14:creationId xmlns:p14="http://schemas.microsoft.com/office/powerpoint/2010/main" val="42371703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144864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4" y="204809"/>
            <a:ext cx="3008313" cy="871539"/>
          </a:xfrm>
        </p:spPr>
        <p:txBody>
          <a:bodyPr anchor="b"/>
          <a:lstStyle>
            <a:lvl1pPr algn="l">
              <a:defRPr sz="1900" b="1"/>
            </a:lvl1pPr>
          </a:lstStyle>
          <a:p>
            <a:r>
              <a:rPr lang="fr-FR"/>
              <a:t>Cliquez et modifiez le titre</a:t>
            </a:r>
          </a:p>
        </p:txBody>
      </p:sp>
      <p:sp>
        <p:nvSpPr>
          <p:cNvPr id="3" name="Espace réservé du contenu 2"/>
          <p:cNvSpPr>
            <a:spLocks noGrp="1"/>
          </p:cNvSpPr>
          <p:nvPr>
            <p:ph idx="1"/>
          </p:nvPr>
        </p:nvSpPr>
        <p:spPr>
          <a:xfrm>
            <a:off x="3575056" y="204802"/>
            <a:ext cx="5111749" cy="4389834"/>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14" y="1076344"/>
            <a:ext cx="3008313" cy="3518298"/>
          </a:xfrm>
        </p:spPr>
        <p:txBody>
          <a:bodyPr/>
          <a:lstStyle>
            <a:lvl1pPr marL="0" indent="0">
              <a:buNone/>
              <a:defRPr sz="1300"/>
            </a:lvl1pPr>
            <a:lvl2pPr marL="438183" indent="0">
              <a:buNone/>
              <a:defRPr sz="1100"/>
            </a:lvl2pPr>
            <a:lvl3pPr marL="876364" indent="0">
              <a:buNone/>
              <a:defRPr sz="1000"/>
            </a:lvl3pPr>
            <a:lvl4pPr marL="1314542" indent="0">
              <a:buNone/>
              <a:defRPr sz="800"/>
            </a:lvl4pPr>
            <a:lvl5pPr marL="1752726" indent="0">
              <a:buNone/>
              <a:defRPr sz="800"/>
            </a:lvl5pPr>
            <a:lvl6pPr marL="2190905" indent="0">
              <a:buNone/>
              <a:defRPr sz="800"/>
            </a:lvl6pPr>
            <a:lvl7pPr marL="2629088" indent="0">
              <a:buNone/>
              <a:defRPr sz="800"/>
            </a:lvl7pPr>
            <a:lvl8pPr marL="3067269" indent="0">
              <a:buNone/>
              <a:defRPr sz="800"/>
            </a:lvl8pPr>
            <a:lvl9pPr marL="3505448" indent="0">
              <a:buNone/>
              <a:defRPr sz="8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39796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8"/>
            <a:ext cx="5486400" cy="425055"/>
          </a:xfrm>
        </p:spPr>
        <p:txBody>
          <a:bodyPr anchor="b"/>
          <a:lstStyle>
            <a:lvl1pPr algn="l">
              <a:defRPr sz="1900" b="1"/>
            </a:lvl1pPr>
          </a:lstStyle>
          <a:p>
            <a:r>
              <a:rPr lang="fr-FR"/>
              <a:t>Cliquez et modifiez le titre</a:t>
            </a: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100"/>
            </a:lvl1pPr>
            <a:lvl2pPr marL="438183" indent="0">
              <a:buNone/>
              <a:defRPr sz="2700"/>
            </a:lvl2pPr>
            <a:lvl3pPr marL="876364" indent="0">
              <a:buNone/>
              <a:defRPr sz="2300"/>
            </a:lvl3pPr>
            <a:lvl4pPr marL="1314542" indent="0">
              <a:buNone/>
              <a:defRPr sz="1900"/>
            </a:lvl4pPr>
            <a:lvl5pPr marL="1752726" indent="0">
              <a:buNone/>
              <a:defRPr sz="1900"/>
            </a:lvl5pPr>
            <a:lvl6pPr marL="2190905" indent="0">
              <a:buNone/>
              <a:defRPr sz="1900"/>
            </a:lvl6pPr>
            <a:lvl7pPr marL="2629088" indent="0">
              <a:buNone/>
              <a:defRPr sz="1900"/>
            </a:lvl7pPr>
            <a:lvl8pPr marL="3067269" indent="0">
              <a:buNone/>
              <a:defRPr sz="1900"/>
            </a:lvl8pPr>
            <a:lvl9pPr marL="3505448" indent="0">
              <a:buNone/>
              <a:defRPr sz="1900"/>
            </a:lvl9pPr>
          </a:lstStyle>
          <a:p>
            <a:endParaRPr lang="fr-FR"/>
          </a:p>
        </p:txBody>
      </p:sp>
      <p:sp>
        <p:nvSpPr>
          <p:cNvPr id="4" name="Espace réservé du texte 3"/>
          <p:cNvSpPr>
            <a:spLocks noGrp="1"/>
          </p:cNvSpPr>
          <p:nvPr>
            <p:ph type="body" sz="half" idx="2"/>
          </p:nvPr>
        </p:nvSpPr>
        <p:spPr>
          <a:xfrm>
            <a:off x="1792288" y="4025520"/>
            <a:ext cx="5486400" cy="603646"/>
          </a:xfrm>
        </p:spPr>
        <p:txBody>
          <a:bodyPr/>
          <a:lstStyle>
            <a:lvl1pPr marL="0" indent="0">
              <a:buNone/>
              <a:defRPr sz="1300"/>
            </a:lvl1pPr>
            <a:lvl2pPr marL="438183" indent="0">
              <a:buNone/>
              <a:defRPr sz="1100"/>
            </a:lvl2pPr>
            <a:lvl3pPr marL="876364" indent="0">
              <a:buNone/>
              <a:defRPr sz="1000"/>
            </a:lvl3pPr>
            <a:lvl4pPr marL="1314542" indent="0">
              <a:buNone/>
              <a:defRPr sz="800"/>
            </a:lvl4pPr>
            <a:lvl5pPr marL="1752726" indent="0">
              <a:buNone/>
              <a:defRPr sz="800"/>
            </a:lvl5pPr>
            <a:lvl6pPr marL="2190905" indent="0">
              <a:buNone/>
              <a:defRPr sz="800"/>
            </a:lvl6pPr>
            <a:lvl7pPr marL="2629088" indent="0">
              <a:buNone/>
              <a:defRPr sz="800"/>
            </a:lvl7pPr>
            <a:lvl8pPr marL="3067269" indent="0">
              <a:buNone/>
              <a:defRPr sz="800"/>
            </a:lvl8pPr>
            <a:lvl9pPr marL="3505448" indent="0">
              <a:buNone/>
              <a:defRPr sz="8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7884008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1106034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10" y="171466"/>
            <a:ext cx="2057400" cy="36576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12" y="171466"/>
            <a:ext cx="6019800" cy="36576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4346680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3" y="1597864"/>
            <a:ext cx="7772401" cy="1102519"/>
          </a:xfrm>
        </p:spPr>
        <p:txBody>
          <a:bodyPr/>
          <a:lstStyle/>
          <a:p>
            <a:r>
              <a:rPr lang="fr-FR"/>
              <a:t>Cliquez et modifiez le titre</a:t>
            </a:r>
          </a:p>
        </p:txBody>
      </p:sp>
      <p:sp>
        <p:nvSpPr>
          <p:cNvPr id="3" name="Sous-titr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39181" indent="0" algn="ctr">
              <a:buNone/>
              <a:defRPr>
                <a:solidFill>
                  <a:schemeClr val="tx1">
                    <a:tint val="75000"/>
                  </a:schemeClr>
                </a:solidFill>
              </a:defRPr>
            </a:lvl2pPr>
            <a:lvl3pPr marL="878363" indent="0" algn="ctr">
              <a:buNone/>
              <a:defRPr>
                <a:solidFill>
                  <a:schemeClr val="tx1">
                    <a:tint val="75000"/>
                  </a:schemeClr>
                </a:solidFill>
              </a:defRPr>
            </a:lvl3pPr>
            <a:lvl4pPr marL="1317544" indent="0" algn="ctr">
              <a:buNone/>
              <a:defRPr>
                <a:solidFill>
                  <a:schemeClr val="tx1">
                    <a:tint val="75000"/>
                  </a:schemeClr>
                </a:solidFill>
              </a:defRPr>
            </a:lvl4pPr>
            <a:lvl5pPr marL="1756724" indent="0" algn="ctr">
              <a:buNone/>
              <a:defRPr>
                <a:solidFill>
                  <a:schemeClr val="tx1">
                    <a:tint val="75000"/>
                  </a:schemeClr>
                </a:solidFill>
              </a:defRPr>
            </a:lvl5pPr>
            <a:lvl6pPr marL="2195907" indent="0" algn="ctr">
              <a:buNone/>
              <a:defRPr>
                <a:solidFill>
                  <a:schemeClr val="tx1">
                    <a:tint val="75000"/>
                  </a:schemeClr>
                </a:solidFill>
              </a:defRPr>
            </a:lvl6pPr>
            <a:lvl7pPr marL="2635090" indent="0" algn="ctr">
              <a:buNone/>
              <a:defRPr>
                <a:solidFill>
                  <a:schemeClr val="tx1">
                    <a:tint val="75000"/>
                  </a:schemeClr>
                </a:solidFill>
              </a:defRPr>
            </a:lvl7pPr>
            <a:lvl8pPr marL="3074268" indent="0" algn="ctr">
              <a:buNone/>
              <a:defRPr>
                <a:solidFill>
                  <a:schemeClr val="tx1">
                    <a:tint val="75000"/>
                  </a:schemeClr>
                </a:solidFill>
              </a:defRPr>
            </a:lvl8pPr>
            <a:lvl9pPr marL="3513452"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4900718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2750289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5" y="3305186"/>
            <a:ext cx="7772401" cy="1021557"/>
          </a:xfrm>
        </p:spPr>
        <p:txBody>
          <a:bodyPr anchor="t"/>
          <a:lstStyle>
            <a:lvl1pPr algn="l">
              <a:defRPr sz="3900" b="1" cap="all"/>
            </a:lvl1pPr>
          </a:lstStyle>
          <a:p>
            <a:r>
              <a:rPr lang="fr-FR"/>
              <a:t>Cliquez et modifiez le titre</a:t>
            </a:r>
          </a:p>
        </p:txBody>
      </p:sp>
      <p:sp>
        <p:nvSpPr>
          <p:cNvPr id="3" name="Espace réservé du texte 2"/>
          <p:cNvSpPr>
            <a:spLocks noGrp="1"/>
          </p:cNvSpPr>
          <p:nvPr>
            <p:ph type="body" idx="1"/>
          </p:nvPr>
        </p:nvSpPr>
        <p:spPr>
          <a:xfrm>
            <a:off x="722315" y="2180035"/>
            <a:ext cx="7772401" cy="1125140"/>
          </a:xfrm>
        </p:spPr>
        <p:txBody>
          <a:bodyPr anchor="b"/>
          <a:lstStyle>
            <a:lvl1pPr marL="0" indent="0">
              <a:buNone/>
              <a:defRPr sz="1900">
                <a:solidFill>
                  <a:schemeClr val="tx1">
                    <a:tint val="75000"/>
                  </a:schemeClr>
                </a:solidFill>
              </a:defRPr>
            </a:lvl1pPr>
            <a:lvl2pPr marL="439181" indent="0">
              <a:buNone/>
              <a:defRPr sz="1700">
                <a:solidFill>
                  <a:schemeClr val="tx1">
                    <a:tint val="75000"/>
                  </a:schemeClr>
                </a:solidFill>
              </a:defRPr>
            </a:lvl2pPr>
            <a:lvl3pPr marL="878363" indent="0">
              <a:buNone/>
              <a:defRPr sz="1600">
                <a:solidFill>
                  <a:schemeClr val="tx1">
                    <a:tint val="75000"/>
                  </a:schemeClr>
                </a:solidFill>
              </a:defRPr>
            </a:lvl3pPr>
            <a:lvl4pPr marL="1317544" indent="0">
              <a:buNone/>
              <a:defRPr sz="1300">
                <a:solidFill>
                  <a:schemeClr val="tx1">
                    <a:tint val="75000"/>
                  </a:schemeClr>
                </a:solidFill>
              </a:defRPr>
            </a:lvl4pPr>
            <a:lvl5pPr marL="1756724" indent="0">
              <a:buNone/>
              <a:defRPr sz="1300">
                <a:solidFill>
                  <a:schemeClr val="tx1">
                    <a:tint val="75000"/>
                  </a:schemeClr>
                </a:solidFill>
              </a:defRPr>
            </a:lvl5pPr>
            <a:lvl6pPr marL="2195907" indent="0">
              <a:buNone/>
              <a:defRPr sz="1300">
                <a:solidFill>
                  <a:schemeClr val="tx1">
                    <a:tint val="75000"/>
                  </a:schemeClr>
                </a:solidFill>
              </a:defRPr>
            </a:lvl6pPr>
            <a:lvl7pPr marL="2635090" indent="0">
              <a:buNone/>
              <a:defRPr sz="1300">
                <a:solidFill>
                  <a:schemeClr val="tx1">
                    <a:tint val="75000"/>
                  </a:schemeClr>
                </a:solidFill>
              </a:defRPr>
            </a:lvl7pPr>
            <a:lvl8pPr marL="3074268" indent="0">
              <a:buNone/>
              <a:defRPr sz="1300">
                <a:solidFill>
                  <a:schemeClr val="tx1">
                    <a:tint val="75000"/>
                  </a:schemeClr>
                </a:solidFill>
              </a:defRPr>
            </a:lvl8pPr>
            <a:lvl9pPr marL="3513452" indent="0">
              <a:buNone/>
              <a:defRPr sz="13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0458836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6" y="1000126"/>
            <a:ext cx="4038600" cy="282892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6" y="1000126"/>
            <a:ext cx="4038600" cy="282892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877518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1" y="205984"/>
            <a:ext cx="8229600" cy="85725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6" y="1151342"/>
            <a:ext cx="4040188" cy="479823"/>
          </a:xfrm>
        </p:spPr>
        <p:txBody>
          <a:bodyPr anchor="b"/>
          <a:lstStyle>
            <a:lvl1pPr marL="0" indent="0">
              <a:buNone/>
              <a:defRPr sz="2300" b="1"/>
            </a:lvl1pPr>
            <a:lvl2pPr marL="439181" indent="0">
              <a:buNone/>
              <a:defRPr sz="1900" b="1"/>
            </a:lvl2pPr>
            <a:lvl3pPr marL="878363" indent="0">
              <a:buNone/>
              <a:defRPr sz="1700" b="1"/>
            </a:lvl3pPr>
            <a:lvl4pPr marL="1317544" indent="0">
              <a:buNone/>
              <a:defRPr sz="1600" b="1"/>
            </a:lvl4pPr>
            <a:lvl5pPr marL="1756724" indent="0">
              <a:buNone/>
              <a:defRPr sz="1600" b="1"/>
            </a:lvl5pPr>
            <a:lvl6pPr marL="2195907" indent="0">
              <a:buNone/>
              <a:defRPr sz="1600" b="1"/>
            </a:lvl6pPr>
            <a:lvl7pPr marL="2635090" indent="0">
              <a:buNone/>
              <a:defRPr sz="1600" b="1"/>
            </a:lvl7pPr>
            <a:lvl8pPr marL="3074268" indent="0">
              <a:buNone/>
              <a:defRPr sz="1600" b="1"/>
            </a:lvl8pPr>
            <a:lvl9pPr marL="3513452"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6" y="1631157"/>
            <a:ext cx="4040188" cy="2963466"/>
          </a:xfrm>
        </p:spPr>
        <p:txBody>
          <a:bodyPr/>
          <a:lstStyle>
            <a:lvl1pPr>
              <a:defRPr sz="2300"/>
            </a:lvl1pPr>
            <a:lvl2pPr>
              <a:defRPr sz="1900"/>
            </a:lvl2pPr>
            <a:lvl3pPr>
              <a:defRPr sz="17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44" y="1151342"/>
            <a:ext cx="4041775" cy="479823"/>
          </a:xfrm>
        </p:spPr>
        <p:txBody>
          <a:bodyPr anchor="b"/>
          <a:lstStyle>
            <a:lvl1pPr marL="0" indent="0">
              <a:buNone/>
              <a:defRPr sz="2300" b="1"/>
            </a:lvl1pPr>
            <a:lvl2pPr marL="439181" indent="0">
              <a:buNone/>
              <a:defRPr sz="1900" b="1"/>
            </a:lvl2pPr>
            <a:lvl3pPr marL="878363" indent="0">
              <a:buNone/>
              <a:defRPr sz="1700" b="1"/>
            </a:lvl3pPr>
            <a:lvl4pPr marL="1317544" indent="0">
              <a:buNone/>
              <a:defRPr sz="1600" b="1"/>
            </a:lvl4pPr>
            <a:lvl5pPr marL="1756724" indent="0">
              <a:buNone/>
              <a:defRPr sz="1600" b="1"/>
            </a:lvl5pPr>
            <a:lvl6pPr marL="2195907" indent="0">
              <a:buNone/>
              <a:defRPr sz="1600" b="1"/>
            </a:lvl6pPr>
            <a:lvl7pPr marL="2635090" indent="0">
              <a:buNone/>
              <a:defRPr sz="1600" b="1"/>
            </a:lvl7pPr>
            <a:lvl8pPr marL="3074268" indent="0">
              <a:buNone/>
              <a:defRPr sz="1600" b="1"/>
            </a:lvl8pPr>
            <a:lvl9pPr marL="3513452"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44" y="1631157"/>
            <a:ext cx="4041775" cy="2963466"/>
          </a:xfrm>
        </p:spPr>
        <p:txBody>
          <a:bodyPr/>
          <a:lstStyle>
            <a:lvl1pPr>
              <a:defRPr sz="2300"/>
            </a:lvl1pPr>
            <a:lvl2pPr>
              <a:defRPr sz="1900"/>
            </a:lvl2pPr>
            <a:lvl3pPr>
              <a:defRPr sz="17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32887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5060" y="3913652"/>
            <a:ext cx="7886700" cy="539379"/>
          </a:xfrm>
        </p:spPr>
        <p:txBody>
          <a:bodyPr anchor="b">
            <a:normAutofit/>
          </a:bodyPr>
          <a:lstStyle>
            <a:lvl1pPr algn="ctr">
              <a:defRPr sz="3200"/>
            </a:lvl1pPr>
          </a:lstStyle>
          <a:p>
            <a:r>
              <a:rPr lang="fr-FR" dirty="0"/>
              <a:t>Modifiez le style du titre</a:t>
            </a:r>
            <a:endParaRPr lang="en-US" dirty="0"/>
          </a:p>
        </p:txBody>
      </p:sp>
      <p:sp>
        <p:nvSpPr>
          <p:cNvPr id="8" name="Espace réservé pour une image  7">
            <a:extLst>
              <a:ext uri="{FF2B5EF4-FFF2-40B4-BE49-F238E27FC236}">
                <a16:creationId xmlns:a16="http://schemas.microsoft.com/office/drawing/2014/main" id="{2FAC740A-EE6F-6243-B1EB-5A2281839B06}"/>
              </a:ext>
            </a:extLst>
          </p:cNvPr>
          <p:cNvSpPr>
            <a:spLocks noGrp="1"/>
          </p:cNvSpPr>
          <p:nvPr>
            <p:ph type="pic" sz="quarter" idx="13" hasCustomPrompt="1"/>
          </p:nvPr>
        </p:nvSpPr>
        <p:spPr>
          <a:xfrm>
            <a:off x="0" y="-1"/>
            <a:ext cx="9144000" cy="3747399"/>
          </a:xfrm>
          <a:solidFill>
            <a:schemeClr val="bg1">
              <a:lumMod val="85000"/>
            </a:schemeClr>
          </a:solidFill>
        </p:spPr>
        <p:txBody>
          <a:bodyPr anchor="ctr" anchorCtr="0"/>
          <a:lstStyle>
            <a:lvl1pPr marL="0" indent="0" algn="ctr">
              <a:buNone/>
              <a:defRPr/>
            </a:lvl1pPr>
          </a:lstStyle>
          <a:p>
            <a:r>
              <a:rPr lang="fr-FR" dirty="0"/>
              <a:t>IMAGE</a:t>
            </a:r>
          </a:p>
        </p:txBody>
      </p:sp>
      <p:pic>
        <p:nvPicPr>
          <p:cNvPr id="9" name="Image 8">
            <a:extLst>
              <a:ext uri="{FF2B5EF4-FFF2-40B4-BE49-F238E27FC236}">
                <a16:creationId xmlns:a16="http://schemas.microsoft.com/office/drawing/2014/main" id="{EB318B54-D8FB-9D4F-B8F4-022840FAB811}"/>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4637168"/>
            <a:ext cx="9144000" cy="528397"/>
          </a:xfrm>
          <a:prstGeom prst="rect">
            <a:avLst/>
          </a:prstGeom>
        </p:spPr>
      </p:pic>
      <p:grpSp>
        <p:nvGrpSpPr>
          <p:cNvPr id="13" name="Groupe 12">
            <a:extLst>
              <a:ext uri="{FF2B5EF4-FFF2-40B4-BE49-F238E27FC236}">
                <a16:creationId xmlns:a16="http://schemas.microsoft.com/office/drawing/2014/main" id="{B532AB74-35D8-D042-B3A8-52DA9DB60606}"/>
              </a:ext>
            </a:extLst>
          </p:cNvPr>
          <p:cNvGrpSpPr/>
          <p:nvPr userDrawn="1"/>
        </p:nvGrpSpPr>
        <p:grpSpPr>
          <a:xfrm>
            <a:off x="79955" y="4637165"/>
            <a:ext cx="8984088" cy="506334"/>
            <a:chOff x="1781576" y="4976626"/>
            <a:chExt cx="4844828" cy="140221"/>
          </a:xfrm>
        </p:grpSpPr>
        <p:pic>
          <p:nvPicPr>
            <p:cNvPr id="11" name="Image 10">
              <a:extLst>
                <a:ext uri="{FF2B5EF4-FFF2-40B4-BE49-F238E27FC236}">
                  <a16:creationId xmlns:a16="http://schemas.microsoft.com/office/drawing/2014/main" id="{A9B967A8-49B0-3D4B-8DF7-E9C84D4555E5}"/>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6095460" y="4977763"/>
              <a:ext cx="530944" cy="139084"/>
            </a:xfrm>
            <a:prstGeom prst="rect">
              <a:avLst/>
            </a:prstGeom>
          </p:spPr>
        </p:pic>
        <p:pic>
          <p:nvPicPr>
            <p:cNvPr id="12"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1781576" y="4976626"/>
              <a:ext cx="509759" cy="125919"/>
            </a:xfrm>
            <a:prstGeom prst="rect">
              <a:avLst/>
            </a:prstGeom>
          </p:spPr>
        </p:pic>
      </p:grpSp>
    </p:spTree>
    <p:extLst>
      <p:ext uri="{BB962C8B-B14F-4D97-AF65-F5344CB8AC3E}">
        <p14:creationId xmlns:p14="http://schemas.microsoft.com/office/powerpoint/2010/main" val="409840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310583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396204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5" y="204797"/>
            <a:ext cx="3008313" cy="871539"/>
          </a:xfrm>
        </p:spPr>
        <p:txBody>
          <a:bodyPr anchor="b"/>
          <a:lstStyle>
            <a:lvl1pPr algn="l">
              <a:defRPr sz="1900" b="1"/>
            </a:lvl1pPr>
          </a:lstStyle>
          <a:p>
            <a:r>
              <a:rPr lang="fr-FR"/>
              <a:t>Cliquez et modifiez le titre</a:t>
            </a:r>
          </a:p>
        </p:txBody>
      </p:sp>
      <p:sp>
        <p:nvSpPr>
          <p:cNvPr id="3" name="Espace réservé du contenu 2"/>
          <p:cNvSpPr>
            <a:spLocks noGrp="1"/>
          </p:cNvSpPr>
          <p:nvPr>
            <p:ph idx="1"/>
          </p:nvPr>
        </p:nvSpPr>
        <p:spPr>
          <a:xfrm>
            <a:off x="3575052" y="204794"/>
            <a:ext cx="5111750" cy="4389835"/>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5" y="1076332"/>
            <a:ext cx="3008313" cy="3518297"/>
          </a:xfrm>
        </p:spPr>
        <p:txBody>
          <a:bodyPr/>
          <a:lstStyle>
            <a:lvl1pPr marL="0" indent="0">
              <a:buNone/>
              <a:defRPr sz="1300"/>
            </a:lvl1pPr>
            <a:lvl2pPr marL="439181" indent="0">
              <a:buNone/>
              <a:defRPr sz="1100"/>
            </a:lvl2pPr>
            <a:lvl3pPr marL="878363" indent="0">
              <a:buNone/>
              <a:defRPr sz="1000"/>
            </a:lvl3pPr>
            <a:lvl4pPr marL="1317544" indent="0">
              <a:buNone/>
              <a:defRPr sz="900"/>
            </a:lvl4pPr>
            <a:lvl5pPr marL="1756724" indent="0">
              <a:buNone/>
              <a:defRPr sz="900"/>
            </a:lvl5pPr>
            <a:lvl6pPr marL="2195907" indent="0">
              <a:buNone/>
              <a:defRPr sz="900"/>
            </a:lvl6pPr>
            <a:lvl7pPr marL="2635090" indent="0">
              <a:buNone/>
              <a:defRPr sz="900"/>
            </a:lvl7pPr>
            <a:lvl8pPr marL="3074268" indent="0">
              <a:buNone/>
              <a:defRPr sz="900"/>
            </a:lvl8pPr>
            <a:lvl9pPr marL="3513452"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5576441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5"/>
            <a:ext cx="5486400" cy="425055"/>
          </a:xfrm>
        </p:spPr>
        <p:txBody>
          <a:bodyPr anchor="b"/>
          <a:lstStyle>
            <a:lvl1pPr algn="l">
              <a:defRPr sz="1900" b="1"/>
            </a:lvl1pPr>
          </a:lstStyle>
          <a:p>
            <a:r>
              <a:rPr lang="fr-FR"/>
              <a:t>Cliquez et modifiez le titre</a:t>
            </a: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100"/>
            </a:lvl1pPr>
            <a:lvl2pPr marL="439181" indent="0">
              <a:buNone/>
              <a:defRPr sz="2700"/>
            </a:lvl2pPr>
            <a:lvl3pPr marL="878363" indent="0">
              <a:buNone/>
              <a:defRPr sz="2300"/>
            </a:lvl3pPr>
            <a:lvl4pPr marL="1317544" indent="0">
              <a:buNone/>
              <a:defRPr sz="1900"/>
            </a:lvl4pPr>
            <a:lvl5pPr marL="1756724" indent="0">
              <a:buNone/>
              <a:defRPr sz="1900"/>
            </a:lvl5pPr>
            <a:lvl6pPr marL="2195907" indent="0">
              <a:buNone/>
              <a:defRPr sz="1900"/>
            </a:lvl6pPr>
            <a:lvl7pPr marL="2635090" indent="0">
              <a:buNone/>
              <a:defRPr sz="1900"/>
            </a:lvl7pPr>
            <a:lvl8pPr marL="3074268" indent="0">
              <a:buNone/>
              <a:defRPr sz="1900"/>
            </a:lvl8pPr>
            <a:lvl9pPr marL="3513452" indent="0">
              <a:buNone/>
              <a:defRPr sz="1900"/>
            </a:lvl9pPr>
          </a:lstStyle>
          <a:p>
            <a:endParaRPr lang="fr-FR"/>
          </a:p>
        </p:txBody>
      </p:sp>
      <p:sp>
        <p:nvSpPr>
          <p:cNvPr id="4" name="Espace réservé du texte 3"/>
          <p:cNvSpPr>
            <a:spLocks noGrp="1"/>
          </p:cNvSpPr>
          <p:nvPr>
            <p:ph type="body" sz="half" idx="2"/>
          </p:nvPr>
        </p:nvSpPr>
        <p:spPr>
          <a:xfrm>
            <a:off x="1792288" y="4025505"/>
            <a:ext cx="5486400" cy="603646"/>
          </a:xfrm>
        </p:spPr>
        <p:txBody>
          <a:bodyPr/>
          <a:lstStyle>
            <a:lvl1pPr marL="0" indent="0">
              <a:buNone/>
              <a:defRPr sz="1300"/>
            </a:lvl1pPr>
            <a:lvl2pPr marL="439181" indent="0">
              <a:buNone/>
              <a:defRPr sz="1100"/>
            </a:lvl2pPr>
            <a:lvl3pPr marL="878363" indent="0">
              <a:buNone/>
              <a:defRPr sz="1000"/>
            </a:lvl3pPr>
            <a:lvl4pPr marL="1317544" indent="0">
              <a:buNone/>
              <a:defRPr sz="900"/>
            </a:lvl4pPr>
            <a:lvl5pPr marL="1756724" indent="0">
              <a:buNone/>
              <a:defRPr sz="900"/>
            </a:lvl5pPr>
            <a:lvl6pPr marL="2195907" indent="0">
              <a:buNone/>
              <a:defRPr sz="900"/>
            </a:lvl6pPr>
            <a:lvl7pPr marL="2635090" indent="0">
              <a:buNone/>
              <a:defRPr sz="900"/>
            </a:lvl7pPr>
            <a:lvl8pPr marL="3074268" indent="0">
              <a:buNone/>
              <a:defRPr sz="900"/>
            </a:lvl8pPr>
            <a:lvl9pPr marL="3513452"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243535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7703136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171454"/>
            <a:ext cx="2057400" cy="36576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6" y="171454"/>
            <a:ext cx="6019800" cy="36576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9609039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3" y="1597869"/>
            <a:ext cx="7772401" cy="1102519"/>
          </a:xfrm>
        </p:spPr>
        <p:txBody>
          <a:bodyPr/>
          <a:lstStyle/>
          <a:p>
            <a:r>
              <a:rPr lang="fr-FR"/>
              <a:t>Cliquez et modifiez le titre</a:t>
            </a:r>
          </a:p>
        </p:txBody>
      </p:sp>
      <p:sp>
        <p:nvSpPr>
          <p:cNvPr id="3" name="Sous-titr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38163" indent="0" algn="ctr">
              <a:buNone/>
              <a:defRPr>
                <a:solidFill>
                  <a:schemeClr val="tx1">
                    <a:tint val="75000"/>
                  </a:schemeClr>
                </a:solidFill>
              </a:defRPr>
            </a:lvl2pPr>
            <a:lvl3pPr marL="876322" indent="0" algn="ctr">
              <a:buNone/>
              <a:defRPr>
                <a:solidFill>
                  <a:schemeClr val="tx1">
                    <a:tint val="75000"/>
                  </a:schemeClr>
                </a:solidFill>
              </a:defRPr>
            </a:lvl3pPr>
            <a:lvl4pPr marL="1314482" indent="0" algn="ctr">
              <a:buNone/>
              <a:defRPr>
                <a:solidFill>
                  <a:schemeClr val="tx1">
                    <a:tint val="75000"/>
                  </a:schemeClr>
                </a:solidFill>
              </a:defRPr>
            </a:lvl4pPr>
            <a:lvl5pPr marL="1752642" indent="0" algn="ctr">
              <a:buNone/>
              <a:defRPr>
                <a:solidFill>
                  <a:schemeClr val="tx1">
                    <a:tint val="75000"/>
                  </a:schemeClr>
                </a:solidFill>
              </a:defRPr>
            </a:lvl5pPr>
            <a:lvl6pPr marL="2190797" indent="0" algn="ctr">
              <a:buNone/>
              <a:defRPr>
                <a:solidFill>
                  <a:schemeClr val="tx1">
                    <a:tint val="75000"/>
                  </a:schemeClr>
                </a:solidFill>
              </a:defRPr>
            </a:lvl6pPr>
            <a:lvl7pPr marL="2628965" indent="0" algn="ctr">
              <a:buNone/>
              <a:defRPr>
                <a:solidFill>
                  <a:schemeClr val="tx1">
                    <a:tint val="75000"/>
                  </a:schemeClr>
                </a:solidFill>
              </a:defRPr>
            </a:lvl7pPr>
            <a:lvl8pPr marL="3067127" indent="0" algn="ctr">
              <a:buNone/>
              <a:defRPr>
                <a:solidFill>
                  <a:schemeClr val="tx1">
                    <a:tint val="75000"/>
                  </a:schemeClr>
                </a:solidFill>
              </a:defRPr>
            </a:lvl8pPr>
            <a:lvl9pPr marL="3505289"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4548297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6773187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5" y="3305204"/>
            <a:ext cx="7772401" cy="1021557"/>
          </a:xfrm>
        </p:spPr>
        <p:txBody>
          <a:bodyPr anchor="t"/>
          <a:lstStyle>
            <a:lvl1pPr algn="l">
              <a:defRPr sz="3900" b="1" cap="all"/>
            </a:lvl1pPr>
          </a:lstStyle>
          <a:p>
            <a:r>
              <a:rPr lang="fr-FR"/>
              <a:t>Cliquez et modifiez le titre</a:t>
            </a:r>
          </a:p>
        </p:txBody>
      </p:sp>
      <p:sp>
        <p:nvSpPr>
          <p:cNvPr id="3" name="Espace réservé du texte 2"/>
          <p:cNvSpPr>
            <a:spLocks noGrp="1"/>
          </p:cNvSpPr>
          <p:nvPr>
            <p:ph type="body" idx="1"/>
          </p:nvPr>
        </p:nvSpPr>
        <p:spPr>
          <a:xfrm>
            <a:off x="722315" y="2180035"/>
            <a:ext cx="7772401" cy="1125140"/>
          </a:xfrm>
        </p:spPr>
        <p:txBody>
          <a:bodyPr anchor="b"/>
          <a:lstStyle>
            <a:lvl1pPr marL="0" indent="0">
              <a:buNone/>
              <a:defRPr sz="1900">
                <a:solidFill>
                  <a:schemeClr val="tx1">
                    <a:tint val="75000"/>
                  </a:schemeClr>
                </a:solidFill>
              </a:defRPr>
            </a:lvl1pPr>
            <a:lvl2pPr marL="438163" indent="0">
              <a:buNone/>
              <a:defRPr sz="1700">
                <a:solidFill>
                  <a:schemeClr val="tx1">
                    <a:tint val="75000"/>
                  </a:schemeClr>
                </a:solidFill>
              </a:defRPr>
            </a:lvl2pPr>
            <a:lvl3pPr marL="876322" indent="0">
              <a:buNone/>
              <a:defRPr sz="1600">
                <a:solidFill>
                  <a:schemeClr val="tx1">
                    <a:tint val="75000"/>
                  </a:schemeClr>
                </a:solidFill>
              </a:defRPr>
            </a:lvl3pPr>
            <a:lvl4pPr marL="1314482" indent="0">
              <a:buNone/>
              <a:defRPr sz="1300">
                <a:solidFill>
                  <a:schemeClr val="tx1">
                    <a:tint val="75000"/>
                  </a:schemeClr>
                </a:solidFill>
              </a:defRPr>
            </a:lvl4pPr>
            <a:lvl5pPr marL="1752642" indent="0">
              <a:buNone/>
              <a:defRPr sz="1300">
                <a:solidFill>
                  <a:schemeClr val="tx1">
                    <a:tint val="75000"/>
                  </a:schemeClr>
                </a:solidFill>
              </a:defRPr>
            </a:lvl5pPr>
            <a:lvl6pPr marL="2190797" indent="0">
              <a:buNone/>
              <a:defRPr sz="1300">
                <a:solidFill>
                  <a:schemeClr val="tx1">
                    <a:tint val="75000"/>
                  </a:schemeClr>
                </a:solidFill>
              </a:defRPr>
            </a:lvl6pPr>
            <a:lvl7pPr marL="2628965" indent="0">
              <a:buNone/>
              <a:defRPr sz="1300">
                <a:solidFill>
                  <a:schemeClr val="tx1">
                    <a:tint val="75000"/>
                  </a:schemeClr>
                </a:solidFill>
              </a:defRPr>
            </a:lvl7pPr>
            <a:lvl8pPr marL="3067127" indent="0">
              <a:buNone/>
              <a:defRPr sz="1300">
                <a:solidFill>
                  <a:schemeClr val="tx1">
                    <a:tint val="75000"/>
                  </a:schemeClr>
                </a:solidFill>
              </a:defRPr>
            </a:lvl8pPr>
            <a:lvl9pPr marL="3505289" indent="0">
              <a:buNone/>
              <a:defRPr sz="13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6792119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18" y="1000133"/>
            <a:ext cx="4038600" cy="282892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20" y="1000133"/>
            <a:ext cx="4038600" cy="2828926"/>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150393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p:nvPr>
        </p:nvSpPr>
        <p:spPr>
          <a:xfrm>
            <a:off x="628651" y="1527573"/>
            <a:ext cx="2350220" cy="1187348"/>
          </a:xfrm>
          <a:noFill/>
        </p:spPr>
        <p:txBody>
          <a:bodyPr anchor="ctr" anchorCtr="0"/>
          <a:lstStyle>
            <a:lvl1pPr marL="0" indent="0" algn="ctr">
              <a:buNone/>
              <a:defRPr/>
            </a:lvl1pPr>
          </a:lstStyle>
          <a:p>
            <a:endParaRPr lang="fr-FR"/>
          </a:p>
        </p:txBody>
      </p:sp>
      <p:sp>
        <p:nvSpPr>
          <p:cNvPr id="12" name="Espace réservé pour une image  8">
            <a:extLst>
              <a:ext uri="{FF2B5EF4-FFF2-40B4-BE49-F238E27FC236}">
                <a16:creationId xmlns:a16="http://schemas.microsoft.com/office/drawing/2014/main" id="{6D6016C7-D887-FA4F-A215-2F05EFC39CF9}"/>
              </a:ext>
            </a:extLst>
          </p:cNvPr>
          <p:cNvSpPr>
            <a:spLocks noGrp="1"/>
          </p:cNvSpPr>
          <p:nvPr>
            <p:ph type="pic" sz="quarter" idx="11"/>
          </p:nvPr>
        </p:nvSpPr>
        <p:spPr>
          <a:xfrm>
            <a:off x="6171613" y="1527573"/>
            <a:ext cx="2350220" cy="1187348"/>
          </a:xfrm>
          <a:noFill/>
        </p:spPr>
        <p:txBody>
          <a:bodyPr anchor="ctr" anchorCtr="0"/>
          <a:lstStyle>
            <a:lvl1pPr marL="0" indent="0" algn="ctr">
              <a:buNone/>
              <a:defRPr/>
            </a:lvl1pPr>
          </a:lstStyle>
          <a:p>
            <a:endParaRPr lang="fr-FR"/>
          </a:p>
        </p:txBody>
      </p:sp>
      <p:sp>
        <p:nvSpPr>
          <p:cNvPr id="13" name="Espace réservé pour une image  8">
            <a:extLst>
              <a:ext uri="{FF2B5EF4-FFF2-40B4-BE49-F238E27FC236}">
                <a16:creationId xmlns:a16="http://schemas.microsoft.com/office/drawing/2014/main" id="{5285E81B-F6D0-EC47-BC89-A3BAFD5F9AD0}"/>
              </a:ext>
            </a:extLst>
          </p:cNvPr>
          <p:cNvSpPr>
            <a:spLocks noGrp="1"/>
          </p:cNvSpPr>
          <p:nvPr>
            <p:ph type="pic" sz="quarter" idx="12"/>
          </p:nvPr>
        </p:nvSpPr>
        <p:spPr>
          <a:xfrm>
            <a:off x="3400132" y="1527573"/>
            <a:ext cx="2350220" cy="1187348"/>
          </a:xfrm>
          <a:noFill/>
        </p:spPr>
        <p:txBody>
          <a:bodyPr anchor="ctr" anchorCtr="0"/>
          <a:lstStyle>
            <a:lvl1pPr marL="0" indent="0" algn="ctr">
              <a:buNone/>
              <a:defRPr/>
            </a:lvl1pPr>
          </a:lstStyle>
          <a:p>
            <a:endParaRPr lang="fr-FR"/>
          </a:p>
        </p:txBody>
      </p:sp>
      <p:sp>
        <p:nvSpPr>
          <p:cNvPr id="17" name="Espace réservé du texte 14">
            <a:extLst>
              <a:ext uri="{FF2B5EF4-FFF2-40B4-BE49-F238E27FC236}">
                <a16:creationId xmlns:a16="http://schemas.microsoft.com/office/drawing/2014/main" id="{5959497E-DB8A-DB4D-9503-7F1744DE75A7}"/>
              </a:ext>
            </a:extLst>
          </p:cNvPr>
          <p:cNvSpPr>
            <a:spLocks noGrp="1"/>
          </p:cNvSpPr>
          <p:nvPr>
            <p:ph type="body" sz="quarter" idx="15"/>
          </p:nvPr>
        </p:nvSpPr>
        <p:spPr>
          <a:xfrm>
            <a:off x="6181039" y="2836864"/>
            <a:ext cx="2349500" cy="1914525"/>
          </a:xfrm>
        </p:spPr>
        <p:txBody>
          <a:bodyPr>
            <a:normAutofit/>
          </a:bodyPr>
          <a:lstStyle>
            <a:lvl1pPr marL="0" indent="0">
              <a:buNone/>
              <a:defRPr sz="1400"/>
            </a:lvl1pPr>
          </a:lstStyle>
          <a:p>
            <a:pPr lvl="0"/>
            <a:r>
              <a:rPr lang="fr-FR" dirty="0"/>
              <a:t>Cliquez pour modifier les styles du texte du masque</a:t>
            </a:r>
          </a:p>
        </p:txBody>
      </p:sp>
      <p:sp>
        <p:nvSpPr>
          <p:cNvPr id="18" name="Espace réservé du texte 14">
            <a:extLst>
              <a:ext uri="{FF2B5EF4-FFF2-40B4-BE49-F238E27FC236}">
                <a16:creationId xmlns:a16="http://schemas.microsoft.com/office/drawing/2014/main" id="{05AE540F-D30B-E441-9722-6338EB6F6B12}"/>
              </a:ext>
            </a:extLst>
          </p:cNvPr>
          <p:cNvSpPr>
            <a:spLocks noGrp="1"/>
          </p:cNvSpPr>
          <p:nvPr>
            <p:ph type="body" sz="quarter" idx="16"/>
          </p:nvPr>
        </p:nvSpPr>
        <p:spPr>
          <a:xfrm>
            <a:off x="3390706" y="2836864"/>
            <a:ext cx="2359646" cy="1914525"/>
          </a:xfrm>
        </p:spPr>
        <p:txBody>
          <a:bodyPr>
            <a:normAutofit/>
          </a:bodyPr>
          <a:lstStyle>
            <a:lvl1pPr marL="0" indent="0">
              <a:buNone/>
              <a:defRPr sz="1400"/>
            </a:lvl1pPr>
          </a:lstStyle>
          <a:p>
            <a:pPr lvl="0"/>
            <a:r>
              <a:rPr lang="fr-FR" dirty="0"/>
              <a:t>Cliquez pour modifier les styles du texte du masque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619225" y="2836864"/>
            <a:ext cx="2359646" cy="1914525"/>
          </a:xfrm>
        </p:spPr>
        <p:txBody>
          <a:bodyPr>
            <a:normAutofit/>
          </a:bodyPr>
          <a:lstStyle>
            <a:lvl1pPr marL="0" indent="0">
              <a:buNone/>
              <a:defRPr sz="14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643838" y="575131"/>
            <a:ext cx="7886700" cy="706544"/>
          </a:xfrm>
        </p:spPr>
        <p:txBody>
          <a:bodyPr>
            <a:noAutofit/>
          </a:bodyPr>
          <a:lstStyle>
            <a:lvl1pPr>
              <a:defRPr sz="3600" b="1"/>
            </a:lvl1pPr>
          </a:lstStyle>
          <a:p>
            <a:r>
              <a:rPr lang="fr-FR" dirty="0"/>
              <a:t>MODIFIEZ LE STYLE DU TITRE</a:t>
            </a:r>
            <a:endParaRPr lang="en-US" dirty="0"/>
          </a:p>
        </p:txBody>
      </p:sp>
      <p:pic>
        <p:nvPicPr>
          <p:cNvPr id="21" name="Image 20">
            <a:extLst>
              <a:ext uri="{FF2B5EF4-FFF2-40B4-BE49-F238E27FC236}">
                <a16:creationId xmlns:a16="http://schemas.microsoft.com/office/drawing/2014/main" id="{38FDE05B-4365-384A-B9FA-54447EED4DC2}"/>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394"/>
            <a:ext cx="9144000" cy="576529"/>
          </a:xfrm>
          <a:prstGeom prst="rect">
            <a:avLst/>
          </a:prstGeom>
        </p:spPr>
      </p:pic>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8521834" y="0"/>
            <a:ext cx="514304" cy="596834"/>
          </a:xfrm>
          <a:prstGeom prst="rect">
            <a:avLst/>
          </a:prstGeom>
        </p:spPr>
      </p:pic>
    </p:spTree>
    <p:extLst>
      <p:ext uri="{BB962C8B-B14F-4D97-AF65-F5344CB8AC3E}">
        <p14:creationId xmlns:p14="http://schemas.microsoft.com/office/powerpoint/2010/main" val="23899532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1" y="206000"/>
            <a:ext cx="8229600" cy="85725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18" y="1151356"/>
            <a:ext cx="4040188" cy="479823"/>
          </a:xfrm>
        </p:spPr>
        <p:txBody>
          <a:bodyPr anchor="b"/>
          <a:lstStyle>
            <a:lvl1pPr marL="0" indent="0">
              <a:buNone/>
              <a:defRPr sz="2300" b="1"/>
            </a:lvl1pPr>
            <a:lvl2pPr marL="438163" indent="0">
              <a:buNone/>
              <a:defRPr sz="1900" b="1"/>
            </a:lvl2pPr>
            <a:lvl3pPr marL="876322" indent="0">
              <a:buNone/>
              <a:defRPr sz="1700" b="1"/>
            </a:lvl3pPr>
            <a:lvl4pPr marL="1314482" indent="0">
              <a:buNone/>
              <a:defRPr sz="1600" b="1"/>
            </a:lvl4pPr>
            <a:lvl5pPr marL="1752642" indent="0">
              <a:buNone/>
              <a:defRPr sz="1600" b="1"/>
            </a:lvl5pPr>
            <a:lvl6pPr marL="2190797" indent="0">
              <a:buNone/>
              <a:defRPr sz="1600" b="1"/>
            </a:lvl6pPr>
            <a:lvl7pPr marL="2628965" indent="0">
              <a:buNone/>
              <a:defRPr sz="1600" b="1"/>
            </a:lvl7pPr>
            <a:lvl8pPr marL="3067127" indent="0">
              <a:buNone/>
              <a:defRPr sz="1600" b="1"/>
            </a:lvl8pPr>
            <a:lvl9pPr marL="3505289"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18" y="1631157"/>
            <a:ext cx="4040188" cy="2963466"/>
          </a:xfrm>
        </p:spPr>
        <p:txBody>
          <a:bodyPr/>
          <a:lstStyle>
            <a:lvl1pPr>
              <a:defRPr sz="2300"/>
            </a:lvl1pPr>
            <a:lvl2pPr>
              <a:defRPr sz="1900"/>
            </a:lvl2pPr>
            <a:lvl3pPr>
              <a:defRPr sz="17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63" y="1151356"/>
            <a:ext cx="4041775" cy="479823"/>
          </a:xfrm>
        </p:spPr>
        <p:txBody>
          <a:bodyPr anchor="b"/>
          <a:lstStyle>
            <a:lvl1pPr marL="0" indent="0">
              <a:buNone/>
              <a:defRPr sz="2300" b="1"/>
            </a:lvl1pPr>
            <a:lvl2pPr marL="438163" indent="0">
              <a:buNone/>
              <a:defRPr sz="1900" b="1"/>
            </a:lvl2pPr>
            <a:lvl3pPr marL="876322" indent="0">
              <a:buNone/>
              <a:defRPr sz="1700" b="1"/>
            </a:lvl3pPr>
            <a:lvl4pPr marL="1314482" indent="0">
              <a:buNone/>
              <a:defRPr sz="1600" b="1"/>
            </a:lvl4pPr>
            <a:lvl5pPr marL="1752642" indent="0">
              <a:buNone/>
              <a:defRPr sz="1600" b="1"/>
            </a:lvl5pPr>
            <a:lvl6pPr marL="2190797" indent="0">
              <a:buNone/>
              <a:defRPr sz="1600" b="1"/>
            </a:lvl6pPr>
            <a:lvl7pPr marL="2628965" indent="0">
              <a:buNone/>
              <a:defRPr sz="1600" b="1"/>
            </a:lvl7pPr>
            <a:lvl8pPr marL="3067127" indent="0">
              <a:buNone/>
              <a:defRPr sz="1600" b="1"/>
            </a:lvl8pPr>
            <a:lvl9pPr marL="3505289"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63" y="1631157"/>
            <a:ext cx="4041775" cy="2963466"/>
          </a:xfrm>
        </p:spPr>
        <p:txBody>
          <a:bodyPr/>
          <a:lstStyle>
            <a:lvl1pPr>
              <a:defRPr sz="2300"/>
            </a:lvl1pPr>
            <a:lvl2pPr>
              <a:defRPr sz="1900"/>
            </a:lvl2pPr>
            <a:lvl3pPr>
              <a:defRPr sz="17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1598409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818954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2620998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8" y="204809"/>
            <a:ext cx="3008313" cy="871539"/>
          </a:xfrm>
        </p:spPr>
        <p:txBody>
          <a:bodyPr anchor="b"/>
          <a:lstStyle>
            <a:lvl1pPr algn="l">
              <a:defRPr sz="1900" b="1"/>
            </a:lvl1pPr>
          </a:lstStyle>
          <a:p>
            <a:r>
              <a:rPr lang="fr-FR"/>
              <a:t>Cliquez et modifiez le titre</a:t>
            </a:r>
          </a:p>
        </p:txBody>
      </p:sp>
      <p:sp>
        <p:nvSpPr>
          <p:cNvPr id="3" name="Espace réservé du contenu 2"/>
          <p:cNvSpPr>
            <a:spLocks noGrp="1"/>
          </p:cNvSpPr>
          <p:nvPr>
            <p:ph idx="1"/>
          </p:nvPr>
        </p:nvSpPr>
        <p:spPr>
          <a:xfrm>
            <a:off x="3575052" y="204794"/>
            <a:ext cx="5111750" cy="4389835"/>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8" y="1076333"/>
            <a:ext cx="3008313" cy="3518297"/>
          </a:xfrm>
        </p:spPr>
        <p:txBody>
          <a:bodyPr/>
          <a:lstStyle>
            <a:lvl1pPr marL="0" indent="0">
              <a:buNone/>
              <a:defRPr sz="1300"/>
            </a:lvl1pPr>
            <a:lvl2pPr marL="438163" indent="0">
              <a:buNone/>
              <a:defRPr sz="1100"/>
            </a:lvl2pPr>
            <a:lvl3pPr marL="876322" indent="0">
              <a:buNone/>
              <a:defRPr sz="1000"/>
            </a:lvl3pPr>
            <a:lvl4pPr marL="1314482" indent="0">
              <a:buNone/>
              <a:defRPr sz="900"/>
            </a:lvl4pPr>
            <a:lvl5pPr marL="1752642" indent="0">
              <a:buNone/>
              <a:defRPr sz="900"/>
            </a:lvl5pPr>
            <a:lvl6pPr marL="2190797" indent="0">
              <a:buNone/>
              <a:defRPr sz="900"/>
            </a:lvl6pPr>
            <a:lvl7pPr marL="2628965" indent="0">
              <a:buNone/>
              <a:defRPr sz="900"/>
            </a:lvl7pPr>
            <a:lvl8pPr marL="3067127" indent="0">
              <a:buNone/>
              <a:defRPr sz="900"/>
            </a:lvl8pPr>
            <a:lvl9pPr marL="350528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2427663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61"/>
            <a:ext cx="5486400" cy="425055"/>
          </a:xfrm>
        </p:spPr>
        <p:txBody>
          <a:bodyPr anchor="b"/>
          <a:lstStyle>
            <a:lvl1pPr algn="l">
              <a:defRPr sz="1900" b="1"/>
            </a:lvl1pPr>
          </a:lstStyle>
          <a:p>
            <a:r>
              <a:rPr lang="fr-FR"/>
              <a:t>Cliquez et modifiez le titre</a:t>
            </a: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100"/>
            </a:lvl1pPr>
            <a:lvl2pPr marL="438163" indent="0">
              <a:buNone/>
              <a:defRPr sz="2700"/>
            </a:lvl2pPr>
            <a:lvl3pPr marL="876322" indent="0">
              <a:buNone/>
              <a:defRPr sz="2300"/>
            </a:lvl3pPr>
            <a:lvl4pPr marL="1314482" indent="0">
              <a:buNone/>
              <a:defRPr sz="1900"/>
            </a:lvl4pPr>
            <a:lvl5pPr marL="1752642" indent="0">
              <a:buNone/>
              <a:defRPr sz="1900"/>
            </a:lvl5pPr>
            <a:lvl6pPr marL="2190797" indent="0">
              <a:buNone/>
              <a:defRPr sz="1900"/>
            </a:lvl6pPr>
            <a:lvl7pPr marL="2628965" indent="0">
              <a:buNone/>
              <a:defRPr sz="1900"/>
            </a:lvl7pPr>
            <a:lvl8pPr marL="3067127" indent="0">
              <a:buNone/>
              <a:defRPr sz="1900"/>
            </a:lvl8pPr>
            <a:lvl9pPr marL="3505289" indent="0">
              <a:buNone/>
              <a:defRPr sz="1900"/>
            </a:lvl9pPr>
          </a:lstStyle>
          <a:p>
            <a:endParaRPr lang="fr-FR"/>
          </a:p>
        </p:txBody>
      </p:sp>
      <p:sp>
        <p:nvSpPr>
          <p:cNvPr id="4" name="Espace réservé du texte 3"/>
          <p:cNvSpPr>
            <a:spLocks noGrp="1"/>
          </p:cNvSpPr>
          <p:nvPr>
            <p:ph type="body" sz="half" idx="2"/>
          </p:nvPr>
        </p:nvSpPr>
        <p:spPr>
          <a:xfrm>
            <a:off x="1792288" y="4025507"/>
            <a:ext cx="5486400" cy="603646"/>
          </a:xfrm>
        </p:spPr>
        <p:txBody>
          <a:bodyPr/>
          <a:lstStyle>
            <a:lvl1pPr marL="0" indent="0">
              <a:buNone/>
              <a:defRPr sz="1300"/>
            </a:lvl1pPr>
            <a:lvl2pPr marL="438163" indent="0">
              <a:buNone/>
              <a:defRPr sz="1100"/>
            </a:lvl2pPr>
            <a:lvl3pPr marL="876322" indent="0">
              <a:buNone/>
              <a:defRPr sz="1000"/>
            </a:lvl3pPr>
            <a:lvl4pPr marL="1314482" indent="0">
              <a:buNone/>
              <a:defRPr sz="900"/>
            </a:lvl4pPr>
            <a:lvl5pPr marL="1752642" indent="0">
              <a:buNone/>
              <a:defRPr sz="900"/>
            </a:lvl5pPr>
            <a:lvl6pPr marL="2190797" indent="0">
              <a:buNone/>
              <a:defRPr sz="900"/>
            </a:lvl6pPr>
            <a:lvl7pPr marL="2628965" indent="0">
              <a:buNone/>
              <a:defRPr sz="900"/>
            </a:lvl7pPr>
            <a:lvl8pPr marL="3067127" indent="0">
              <a:buNone/>
              <a:defRPr sz="900"/>
            </a:lvl8pPr>
            <a:lvl9pPr marL="3505289"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9470545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318618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1" y="171469"/>
            <a:ext cx="2057400" cy="36576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12" y="171469"/>
            <a:ext cx="6019800" cy="36576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9374177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2187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901927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3" y="3305537"/>
            <a:ext cx="7772943" cy="1021573"/>
          </a:xfrm>
        </p:spPr>
        <p:txBody>
          <a:bodyPr anchor="t"/>
          <a:lstStyle>
            <a:lvl1pPr algn="l">
              <a:defRPr sz="3500" b="1" cap="all"/>
            </a:lvl1pPr>
          </a:lstStyle>
          <a:p>
            <a:r>
              <a:rPr lang="en-US"/>
              <a:t>Click to edit Master title style</a:t>
            </a:r>
            <a:endParaRPr lang="en-GB"/>
          </a:p>
        </p:txBody>
      </p:sp>
      <p:sp>
        <p:nvSpPr>
          <p:cNvPr id="3" name="Text Placeholder 2"/>
          <p:cNvSpPr>
            <a:spLocks noGrp="1"/>
          </p:cNvSpPr>
          <p:nvPr>
            <p:ph type="body" idx="1"/>
          </p:nvPr>
        </p:nvSpPr>
        <p:spPr>
          <a:xfrm>
            <a:off x="722183" y="2180293"/>
            <a:ext cx="7772943" cy="1125242"/>
          </a:xfrm>
        </p:spPr>
        <p:txBody>
          <a:bodyPr anchor="b"/>
          <a:lstStyle>
            <a:lvl1pPr marL="0" indent="0">
              <a:buNone/>
              <a:defRPr sz="1800"/>
            </a:lvl1pPr>
            <a:lvl2pPr marL="400646" indent="0">
              <a:buNone/>
              <a:defRPr sz="1600"/>
            </a:lvl2pPr>
            <a:lvl3pPr marL="801290" indent="0">
              <a:buNone/>
              <a:defRPr sz="1400"/>
            </a:lvl3pPr>
            <a:lvl4pPr marL="1201935" indent="0">
              <a:buNone/>
              <a:defRPr sz="1200"/>
            </a:lvl4pPr>
            <a:lvl5pPr marL="1602580" indent="0">
              <a:buNone/>
              <a:defRPr sz="1200"/>
            </a:lvl5pPr>
            <a:lvl6pPr marL="2003226" indent="0">
              <a:buNone/>
              <a:defRPr sz="1200"/>
            </a:lvl6pPr>
            <a:lvl7pPr marL="2403871" indent="0">
              <a:buNone/>
              <a:defRPr sz="1200"/>
            </a:lvl7pPr>
            <a:lvl8pPr marL="2804516" indent="0">
              <a:buNone/>
              <a:defRPr sz="1200"/>
            </a:lvl8pPr>
            <a:lvl9pPr marL="3205160" indent="0">
              <a:buNone/>
              <a:defRPr sz="1200"/>
            </a:lvl9pPr>
          </a:lstStyle>
          <a:p>
            <a:pPr lvl="0"/>
            <a:r>
              <a:rPr lang="en-US"/>
              <a:t>Click to edit Master text styles</a:t>
            </a:r>
          </a:p>
        </p:txBody>
      </p:sp>
    </p:spTree>
    <p:extLst>
      <p:ext uri="{BB962C8B-B14F-4D97-AF65-F5344CB8AC3E}">
        <p14:creationId xmlns:p14="http://schemas.microsoft.com/office/powerpoint/2010/main" val="307801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os et colonnes">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0DB5A62-55A3-2341-9955-8E85FA545F6B}"/>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0800000">
            <a:off x="0" y="-1395"/>
            <a:ext cx="9144000" cy="421457"/>
          </a:xfrm>
          <a:prstGeom prst="rect">
            <a:avLst/>
          </a:prstGeom>
        </p:spPr>
      </p:pic>
      <p:sp>
        <p:nvSpPr>
          <p:cNvPr id="9" name="Espace réservé pour une image  8">
            <a:extLst>
              <a:ext uri="{FF2B5EF4-FFF2-40B4-BE49-F238E27FC236}">
                <a16:creationId xmlns:a16="http://schemas.microsoft.com/office/drawing/2014/main" id="{1EF25C7A-E25D-294A-926F-536CF68514BD}"/>
              </a:ext>
            </a:extLst>
          </p:cNvPr>
          <p:cNvSpPr>
            <a:spLocks noGrp="1"/>
          </p:cNvSpPr>
          <p:nvPr>
            <p:ph type="pic" sz="quarter" idx="10" hasCustomPrompt="1"/>
          </p:nvPr>
        </p:nvSpPr>
        <p:spPr>
          <a:xfrm>
            <a:off x="606191" y="1575134"/>
            <a:ext cx="540000" cy="540000"/>
          </a:xfrm>
          <a:noFill/>
        </p:spPr>
        <p:txBody>
          <a:bodyPr anchor="ctr" anchorCtr="0">
            <a:normAutofit/>
          </a:bodyPr>
          <a:lstStyle>
            <a:lvl1pPr marL="0" indent="0" algn="ctr">
              <a:buNone/>
              <a:defRPr sz="1000">
                <a:noFill/>
              </a:defRPr>
            </a:lvl1pPr>
          </a:lstStyle>
          <a:p>
            <a:r>
              <a:rPr lang="fr-FR" dirty="0"/>
              <a:t>icone</a:t>
            </a:r>
          </a:p>
        </p:txBody>
      </p:sp>
      <p:sp>
        <p:nvSpPr>
          <p:cNvPr id="19" name="Espace réservé du texte 14">
            <a:extLst>
              <a:ext uri="{FF2B5EF4-FFF2-40B4-BE49-F238E27FC236}">
                <a16:creationId xmlns:a16="http://schemas.microsoft.com/office/drawing/2014/main" id="{86BB3F79-E759-174E-8CAE-1EC63877D71C}"/>
              </a:ext>
            </a:extLst>
          </p:cNvPr>
          <p:cNvSpPr>
            <a:spLocks noGrp="1"/>
          </p:cNvSpPr>
          <p:nvPr>
            <p:ph type="body" sz="quarter" idx="17"/>
          </p:nvPr>
        </p:nvSpPr>
        <p:spPr>
          <a:xfrm>
            <a:off x="1262977" y="1575136"/>
            <a:ext cx="3139341" cy="996617"/>
          </a:xfrm>
        </p:spPr>
        <p:txBody>
          <a:bodyPr>
            <a:normAutofit/>
          </a:bodyPr>
          <a:lstStyle>
            <a:lvl1pPr marL="0" indent="0">
              <a:buNone/>
              <a:defRPr sz="1400"/>
            </a:lvl1pPr>
          </a:lstStyle>
          <a:p>
            <a:pPr lvl="0"/>
            <a:r>
              <a:rPr lang="fr-FR" dirty="0"/>
              <a:t>Cliquez pour modifier les styles du texte du masque</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643838" y="575131"/>
            <a:ext cx="7886700" cy="706544"/>
          </a:xfrm>
        </p:spPr>
        <p:txBody>
          <a:bodyPr>
            <a:noAutofit/>
          </a:bodyPr>
          <a:lstStyle>
            <a:lvl1pPr>
              <a:defRPr sz="3600" b="1"/>
            </a:lvl1pPr>
          </a:lstStyle>
          <a:p>
            <a:r>
              <a:rPr lang="fr-FR" dirty="0"/>
              <a:t>MODIFIEZ LE STYLE DU TITRE</a:t>
            </a:r>
            <a:endParaRPr lang="en-US" dirty="0"/>
          </a:p>
        </p:txBody>
      </p:sp>
      <p:pic>
        <p:nvPicPr>
          <p:cNvPr id="25" name="Image 24">
            <a:extLst>
              <a:ext uri="{FF2B5EF4-FFF2-40B4-BE49-F238E27FC236}">
                <a16:creationId xmlns:a16="http://schemas.microsoft.com/office/drawing/2014/main" id="{FFF227F0-AA0A-2345-B310-3FF037D96613}"/>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8758098" y="44383"/>
            <a:ext cx="278041" cy="322658"/>
          </a:xfrm>
          <a:prstGeom prst="rect">
            <a:avLst/>
          </a:prstGeom>
        </p:spPr>
      </p:pic>
      <p:sp>
        <p:nvSpPr>
          <p:cNvPr id="22" name="Espace réservé pour une image  8">
            <a:extLst>
              <a:ext uri="{FF2B5EF4-FFF2-40B4-BE49-F238E27FC236}">
                <a16:creationId xmlns:a16="http://schemas.microsoft.com/office/drawing/2014/main" id="{753F76BA-DCCD-A446-9145-A0EAD91BC10B}"/>
              </a:ext>
            </a:extLst>
          </p:cNvPr>
          <p:cNvSpPr>
            <a:spLocks noGrp="1"/>
          </p:cNvSpPr>
          <p:nvPr>
            <p:ph type="pic" sz="quarter" idx="18" hasCustomPrompt="1"/>
          </p:nvPr>
        </p:nvSpPr>
        <p:spPr>
          <a:xfrm>
            <a:off x="606191" y="2753483"/>
            <a:ext cx="540000" cy="540000"/>
          </a:xfrm>
          <a:noFill/>
        </p:spPr>
        <p:txBody>
          <a:bodyPr anchor="ctr" anchorCtr="0">
            <a:normAutofit/>
          </a:bodyPr>
          <a:lstStyle>
            <a:lvl1pPr marL="0" marR="0" indent="0" algn="ctr" defTabSz="685637" rtl="0" eaLnBrk="1" fontAlgn="auto" latinLnBrk="0" hangingPunct="1">
              <a:lnSpc>
                <a:spcPct val="90000"/>
              </a:lnSpc>
              <a:spcBef>
                <a:spcPts val="750"/>
              </a:spcBef>
              <a:spcAft>
                <a:spcPts val="0"/>
              </a:spcAft>
              <a:buClrTx/>
              <a:buSzTx/>
              <a:buFont typeface="Arial" panose="020B0604020202020204" pitchFamily="34" charset="0"/>
              <a:buNone/>
              <a:tabLst/>
              <a:defRPr sz="1000">
                <a:noFill/>
              </a:defRPr>
            </a:lvl1pPr>
          </a:lstStyle>
          <a:p>
            <a:pPr marL="0" marR="0" lvl="0" indent="0" algn="l" defTabSz="685637"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icone</a:t>
            </a:r>
          </a:p>
          <a:p>
            <a:endParaRPr lang="fr-FR" dirty="0"/>
          </a:p>
        </p:txBody>
      </p:sp>
      <p:sp>
        <p:nvSpPr>
          <p:cNvPr id="23" name="Espace réservé du texte 14">
            <a:extLst>
              <a:ext uri="{FF2B5EF4-FFF2-40B4-BE49-F238E27FC236}">
                <a16:creationId xmlns:a16="http://schemas.microsoft.com/office/drawing/2014/main" id="{FC3FFEB1-0382-7446-A6A1-108D43ECF81E}"/>
              </a:ext>
            </a:extLst>
          </p:cNvPr>
          <p:cNvSpPr>
            <a:spLocks noGrp="1"/>
          </p:cNvSpPr>
          <p:nvPr>
            <p:ph type="body" sz="quarter" idx="19"/>
          </p:nvPr>
        </p:nvSpPr>
        <p:spPr>
          <a:xfrm>
            <a:off x="1262977" y="2753487"/>
            <a:ext cx="3139341" cy="996617"/>
          </a:xfrm>
        </p:spPr>
        <p:txBody>
          <a:bodyPr>
            <a:normAutofit/>
          </a:bodyPr>
          <a:lstStyle>
            <a:lvl1pPr marL="0" indent="0">
              <a:buNone/>
              <a:defRPr sz="1400"/>
            </a:lvl1pPr>
          </a:lstStyle>
          <a:p>
            <a:pPr lvl="0"/>
            <a:r>
              <a:rPr lang="fr-FR" dirty="0"/>
              <a:t>Cliquez pour modifier les styles du texte du masque</a:t>
            </a:r>
          </a:p>
        </p:txBody>
      </p:sp>
      <p:sp>
        <p:nvSpPr>
          <p:cNvPr id="24" name="Espace réservé pour une image  8">
            <a:extLst>
              <a:ext uri="{FF2B5EF4-FFF2-40B4-BE49-F238E27FC236}">
                <a16:creationId xmlns:a16="http://schemas.microsoft.com/office/drawing/2014/main" id="{5891B0A5-6A58-A14D-A75E-2D70F459B300}"/>
              </a:ext>
            </a:extLst>
          </p:cNvPr>
          <p:cNvSpPr>
            <a:spLocks noGrp="1"/>
          </p:cNvSpPr>
          <p:nvPr>
            <p:ph type="pic" sz="quarter" idx="20" hasCustomPrompt="1"/>
          </p:nvPr>
        </p:nvSpPr>
        <p:spPr>
          <a:xfrm>
            <a:off x="606191" y="3931833"/>
            <a:ext cx="540000" cy="540000"/>
          </a:xfrm>
          <a:noFill/>
        </p:spPr>
        <p:txBody>
          <a:bodyPr anchor="ctr" anchorCtr="0">
            <a:normAutofit/>
          </a:bodyPr>
          <a:lstStyle>
            <a:lvl1pPr marL="0" marR="0" indent="0" algn="ctr" defTabSz="685637" rtl="0" eaLnBrk="1" fontAlgn="auto" latinLnBrk="0" hangingPunct="1">
              <a:lnSpc>
                <a:spcPct val="90000"/>
              </a:lnSpc>
              <a:spcBef>
                <a:spcPts val="750"/>
              </a:spcBef>
              <a:spcAft>
                <a:spcPts val="0"/>
              </a:spcAft>
              <a:buClrTx/>
              <a:buSzTx/>
              <a:buFont typeface="Arial" panose="020B0604020202020204" pitchFamily="34" charset="0"/>
              <a:buNone/>
              <a:tabLst/>
              <a:defRPr sz="1000">
                <a:noFill/>
              </a:defRPr>
            </a:lvl1pPr>
          </a:lstStyle>
          <a:p>
            <a:pPr marL="0" marR="0" lvl="0" indent="0" algn="l" defTabSz="685637"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icone</a:t>
            </a:r>
          </a:p>
          <a:p>
            <a:endParaRPr lang="fr-FR" dirty="0"/>
          </a:p>
        </p:txBody>
      </p:sp>
      <p:sp>
        <p:nvSpPr>
          <p:cNvPr id="26" name="Espace réservé du texte 14">
            <a:extLst>
              <a:ext uri="{FF2B5EF4-FFF2-40B4-BE49-F238E27FC236}">
                <a16:creationId xmlns:a16="http://schemas.microsoft.com/office/drawing/2014/main" id="{0E31ECAB-AE96-4B4C-A09A-3491E986C925}"/>
              </a:ext>
            </a:extLst>
          </p:cNvPr>
          <p:cNvSpPr>
            <a:spLocks noGrp="1"/>
          </p:cNvSpPr>
          <p:nvPr>
            <p:ph type="body" sz="quarter" idx="21"/>
          </p:nvPr>
        </p:nvSpPr>
        <p:spPr>
          <a:xfrm>
            <a:off x="1262977" y="3931836"/>
            <a:ext cx="3139341" cy="996617"/>
          </a:xfrm>
        </p:spPr>
        <p:txBody>
          <a:bodyPr>
            <a:normAutofit/>
          </a:bodyPr>
          <a:lstStyle>
            <a:lvl1pPr marL="0" indent="0">
              <a:buNone/>
              <a:defRPr sz="1400"/>
            </a:lvl1pPr>
          </a:lstStyle>
          <a:p>
            <a:pPr lvl="0"/>
            <a:r>
              <a:rPr lang="fr-FR" dirty="0"/>
              <a:t>Cliquez pour modifier les styles du texte du masque</a:t>
            </a:r>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4753985" y="1575134"/>
            <a:ext cx="540000" cy="540000"/>
          </a:xfrm>
          <a:noFill/>
        </p:spPr>
        <p:txBody>
          <a:bodyPr anchor="ctr" anchorCtr="0">
            <a:normAutofit/>
          </a:bodyPr>
          <a:lstStyle>
            <a:lvl1pPr marL="0" marR="0" indent="0" algn="ctr" defTabSz="685637" rtl="0" eaLnBrk="1" fontAlgn="auto" latinLnBrk="0" hangingPunct="1">
              <a:lnSpc>
                <a:spcPct val="90000"/>
              </a:lnSpc>
              <a:spcBef>
                <a:spcPts val="750"/>
              </a:spcBef>
              <a:spcAft>
                <a:spcPts val="0"/>
              </a:spcAft>
              <a:buClrTx/>
              <a:buSzTx/>
              <a:buFont typeface="Arial" panose="020B0604020202020204" pitchFamily="34" charset="0"/>
              <a:buNone/>
              <a:tabLst/>
              <a:defRPr sz="1000">
                <a:noFill/>
              </a:defRPr>
            </a:lvl1pPr>
          </a:lstStyle>
          <a:p>
            <a:pPr marL="0" marR="0" lvl="0" indent="0" algn="l" defTabSz="685637"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icone</a:t>
            </a:r>
          </a:p>
          <a:p>
            <a:endParaRPr lang="fr-FR" dirty="0"/>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5410775" y="1575136"/>
            <a:ext cx="3139341" cy="996617"/>
          </a:xfrm>
        </p:spPr>
        <p:txBody>
          <a:bodyPr>
            <a:normAutofit/>
          </a:bodyPr>
          <a:lstStyle>
            <a:lvl1pPr marL="0" indent="0">
              <a:buNone/>
              <a:defRPr sz="1400"/>
            </a:lvl1pPr>
          </a:lstStyle>
          <a:p>
            <a:pPr lvl="0"/>
            <a:r>
              <a:rPr lang="fr-FR" dirty="0"/>
              <a:t>Cliquez pour modifier les styles du texte du masque</a:t>
            </a:r>
          </a:p>
        </p:txBody>
      </p:sp>
      <p:sp>
        <p:nvSpPr>
          <p:cNvPr id="29" name="Espace réservé pour une image  8">
            <a:extLst>
              <a:ext uri="{FF2B5EF4-FFF2-40B4-BE49-F238E27FC236}">
                <a16:creationId xmlns:a16="http://schemas.microsoft.com/office/drawing/2014/main" id="{8FB48B73-988C-1E4B-9D26-ED1AE7C4B342}"/>
              </a:ext>
            </a:extLst>
          </p:cNvPr>
          <p:cNvSpPr>
            <a:spLocks noGrp="1"/>
          </p:cNvSpPr>
          <p:nvPr>
            <p:ph type="pic" sz="quarter" idx="24" hasCustomPrompt="1"/>
          </p:nvPr>
        </p:nvSpPr>
        <p:spPr>
          <a:xfrm>
            <a:off x="4753985" y="2753483"/>
            <a:ext cx="540000" cy="540000"/>
          </a:xfrm>
          <a:noFill/>
        </p:spPr>
        <p:txBody>
          <a:bodyPr anchor="ctr" anchorCtr="0">
            <a:normAutofit/>
          </a:bodyPr>
          <a:lstStyle>
            <a:lvl1pPr marL="0" marR="0" indent="0" algn="ctr" defTabSz="685637" rtl="0" eaLnBrk="1" fontAlgn="auto" latinLnBrk="0" hangingPunct="1">
              <a:lnSpc>
                <a:spcPct val="90000"/>
              </a:lnSpc>
              <a:spcBef>
                <a:spcPts val="750"/>
              </a:spcBef>
              <a:spcAft>
                <a:spcPts val="0"/>
              </a:spcAft>
              <a:buClrTx/>
              <a:buSzTx/>
              <a:buFont typeface="Arial" panose="020B0604020202020204" pitchFamily="34" charset="0"/>
              <a:buNone/>
              <a:tabLst/>
              <a:defRPr sz="1000">
                <a:noFill/>
              </a:defRPr>
            </a:lvl1pPr>
          </a:lstStyle>
          <a:p>
            <a:pPr marL="0" marR="0" lvl="0" indent="0" algn="l" defTabSz="685637"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icone</a:t>
            </a:r>
          </a:p>
          <a:p>
            <a:endParaRPr lang="fr-FR" dirty="0"/>
          </a:p>
        </p:txBody>
      </p:sp>
      <p:sp>
        <p:nvSpPr>
          <p:cNvPr id="30" name="Espace réservé du texte 14">
            <a:extLst>
              <a:ext uri="{FF2B5EF4-FFF2-40B4-BE49-F238E27FC236}">
                <a16:creationId xmlns:a16="http://schemas.microsoft.com/office/drawing/2014/main" id="{58395F95-2A5B-7343-9152-649FBD667898}"/>
              </a:ext>
            </a:extLst>
          </p:cNvPr>
          <p:cNvSpPr>
            <a:spLocks noGrp="1"/>
          </p:cNvSpPr>
          <p:nvPr>
            <p:ph type="body" sz="quarter" idx="25"/>
          </p:nvPr>
        </p:nvSpPr>
        <p:spPr>
          <a:xfrm>
            <a:off x="5410775" y="2753487"/>
            <a:ext cx="3139341" cy="996617"/>
          </a:xfrm>
        </p:spPr>
        <p:txBody>
          <a:bodyPr>
            <a:normAutofit/>
          </a:bodyPr>
          <a:lstStyle>
            <a:lvl1pPr marL="0" indent="0">
              <a:buNone/>
              <a:defRPr sz="1400"/>
            </a:lvl1pPr>
          </a:lstStyle>
          <a:p>
            <a:pPr lvl="0"/>
            <a:r>
              <a:rPr lang="fr-FR" dirty="0"/>
              <a:t>Cliquez pour modifier les styles du texte du masque</a:t>
            </a:r>
          </a:p>
        </p:txBody>
      </p:sp>
      <p:sp>
        <p:nvSpPr>
          <p:cNvPr id="31" name="Espace réservé pour une image  8">
            <a:extLst>
              <a:ext uri="{FF2B5EF4-FFF2-40B4-BE49-F238E27FC236}">
                <a16:creationId xmlns:a16="http://schemas.microsoft.com/office/drawing/2014/main" id="{76A6F0E8-8076-6F48-84F3-34E86BBA2490}"/>
              </a:ext>
            </a:extLst>
          </p:cNvPr>
          <p:cNvSpPr>
            <a:spLocks noGrp="1"/>
          </p:cNvSpPr>
          <p:nvPr>
            <p:ph type="pic" sz="quarter" idx="26" hasCustomPrompt="1"/>
          </p:nvPr>
        </p:nvSpPr>
        <p:spPr>
          <a:xfrm>
            <a:off x="4753985" y="3931833"/>
            <a:ext cx="540000" cy="540000"/>
          </a:xfrm>
          <a:noFill/>
        </p:spPr>
        <p:txBody>
          <a:bodyPr anchor="ctr" anchorCtr="0">
            <a:normAutofit/>
          </a:bodyPr>
          <a:lstStyle>
            <a:lvl1pPr marL="0" marR="0" indent="0" algn="ctr" defTabSz="685637" rtl="0" eaLnBrk="1" fontAlgn="auto" latinLnBrk="0" hangingPunct="1">
              <a:lnSpc>
                <a:spcPct val="90000"/>
              </a:lnSpc>
              <a:spcBef>
                <a:spcPts val="750"/>
              </a:spcBef>
              <a:spcAft>
                <a:spcPts val="0"/>
              </a:spcAft>
              <a:buClrTx/>
              <a:buSzTx/>
              <a:buFont typeface="Arial" panose="020B0604020202020204" pitchFamily="34" charset="0"/>
              <a:buNone/>
              <a:tabLst/>
              <a:defRPr sz="1000">
                <a:noFill/>
              </a:defRPr>
            </a:lvl1pPr>
          </a:lstStyle>
          <a:p>
            <a:pPr marL="0" marR="0" lvl="0" indent="0" algn="l" defTabSz="685637" rtl="0" eaLnBrk="1" fontAlgn="auto" latinLnBrk="0" hangingPunct="1">
              <a:lnSpc>
                <a:spcPct val="90000"/>
              </a:lnSpc>
              <a:spcBef>
                <a:spcPts val="750"/>
              </a:spcBef>
              <a:spcAft>
                <a:spcPts val="0"/>
              </a:spcAft>
              <a:buClrTx/>
              <a:buSzTx/>
              <a:buFont typeface="Arial" panose="020B0604020202020204" pitchFamily="34" charset="0"/>
              <a:buNone/>
              <a:tabLst/>
              <a:defRPr/>
            </a:pPr>
            <a:r>
              <a:rPr lang="fr-FR" dirty="0"/>
              <a:t>icone</a:t>
            </a:r>
          </a:p>
          <a:p>
            <a:endParaRPr lang="fr-FR" dirty="0"/>
          </a:p>
        </p:txBody>
      </p:sp>
      <p:sp>
        <p:nvSpPr>
          <p:cNvPr id="32" name="Espace réservé du texte 14">
            <a:extLst>
              <a:ext uri="{FF2B5EF4-FFF2-40B4-BE49-F238E27FC236}">
                <a16:creationId xmlns:a16="http://schemas.microsoft.com/office/drawing/2014/main" id="{F3602E45-BA6F-BA4F-B97A-D5AB21DF5280}"/>
              </a:ext>
            </a:extLst>
          </p:cNvPr>
          <p:cNvSpPr>
            <a:spLocks noGrp="1"/>
          </p:cNvSpPr>
          <p:nvPr>
            <p:ph type="body" sz="quarter" idx="27"/>
          </p:nvPr>
        </p:nvSpPr>
        <p:spPr>
          <a:xfrm>
            <a:off x="5410775" y="3931836"/>
            <a:ext cx="3139341" cy="996617"/>
          </a:xfrm>
        </p:spPr>
        <p:txBody>
          <a:bodyPr>
            <a:normAutofit/>
          </a:bodyPr>
          <a:lstStyle>
            <a:lvl1pPr marL="0" indent="0">
              <a:buNone/>
              <a:defRPr sz="1400"/>
            </a:lvl1pPr>
          </a:lstStyle>
          <a:p>
            <a:pPr lvl="0"/>
            <a:r>
              <a:rPr lang="fr-FR" dirty="0"/>
              <a:t>Cliquez pour modifier les styles du texte du masque</a:t>
            </a:r>
          </a:p>
        </p:txBody>
      </p:sp>
      <p:pic>
        <p:nvPicPr>
          <p:cNvPr id="3074"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979" y="-32810"/>
            <a:ext cx="774700"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73892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42541" y="1035613"/>
            <a:ext cx="4080591" cy="3458876"/>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3451" y="1035613"/>
            <a:ext cx="4080591" cy="3458876"/>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389560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75" y="206260"/>
            <a:ext cx="8229057" cy="85743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476" y="1151160"/>
            <a:ext cx="4039867" cy="479470"/>
          </a:xfrm>
        </p:spPr>
        <p:txBody>
          <a:bodyPr anchor="b"/>
          <a:lstStyle>
            <a:lvl1pPr marL="0" indent="0">
              <a:buNone/>
              <a:defRPr sz="2100" b="1"/>
            </a:lvl1pPr>
            <a:lvl2pPr marL="400646" indent="0">
              <a:buNone/>
              <a:defRPr sz="1800" b="1"/>
            </a:lvl2pPr>
            <a:lvl3pPr marL="801290" indent="0">
              <a:buNone/>
              <a:defRPr sz="1600" b="1"/>
            </a:lvl3pPr>
            <a:lvl4pPr marL="1201935" indent="0">
              <a:buNone/>
              <a:defRPr sz="1400" b="1"/>
            </a:lvl4pPr>
            <a:lvl5pPr marL="1602580" indent="0">
              <a:buNone/>
              <a:defRPr sz="1400" b="1"/>
            </a:lvl5pPr>
            <a:lvl6pPr marL="2003226" indent="0">
              <a:buNone/>
              <a:defRPr sz="1400" b="1"/>
            </a:lvl6pPr>
            <a:lvl7pPr marL="2403871" indent="0">
              <a:buNone/>
              <a:defRPr sz="1400" b="1"/>
            </a:lvl7pPr>
            <a:lvl8pPr marL="2804516" indent="0">
              <a:buNone/>
              <a:defRPr sz="1400" b="1"/>
            </a:lvl8pPr>
            <a:lvl9pPr marL="3205160"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76" y="1630632"/>
            <a:ext cx="4039867" cy="296428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307" y="1151160"/>
            <a:ext cx="4041225" cy="479470"/>
          </a:xfrm>
        </p:spPr>
        <p:txBody>
          <a:bodyPr anchor="b"/>
          <a:lstStyle>
            <a:lvl1pPr marL="0" indent="0">
              <a:buNone/>
              <a:defRPr sz="2100" b="1"/>
            </a:lvl1pPr>
            <a:lvl2pPr marL="400646" indent="0">
              <a:buNone/>
              <a:defRPr sz="1800" b="1"/>
            </a:lvl2pPr>
            <a:lvl3pPr marL="801290" indent="0">
              <a:buNone/>
              <a:defRPr sz="1600" b="1"/>
            </a:lvl3pPr>
            <a:lvl4pPr marL="1201935" indent="0">
              <a:buNone/>
              <a:defRPr sz="1400" b="1"/>
            </a:lvl4pPr>
            <a:lvl5pPr marL="1602580" indent="0">
              <a:buNone/>
              <a:defRPr sz="1400" b="1"/>
            </a:lvl5pPr>
            <a:lvl6pPr marL="2003226" indent="0">
              <a:buNone/>
              <a:defRPr sz="1400" b="1"/>
            </a:lvl6pPr>
            <a:lvl7pPr marL="2403871" indent="0">
              <a:buNone/>
              <a:defRPr sz="1400" b="1"/>
            </a:lvl7pPr>
            <a:lvl8pPr marL="2804516" indent="0">
              <a:buNone/>
              <a:defRPr sz="1400" b="1"/>
            </a:lvl8pPr>
            <a:lvl9pPr marL="3205160"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307" y="1630632"/>
            <a:ext cx="4041225" cy="296428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972267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201133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454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75" y="205179"/>
            <a:ext cx="3008181" cy="871469"/>
          </a:xfrm>
        </p:spPr>
        <p:txBody>
          <a:bodyPr anchor="b"/>
          <a:lstStyle>
            <a:lvl1pPr algn="l">
              <a:defRPr sz="1800" b="1"/>
            </a:lvl1pPr>
          </a:lstStyle>
          <a:p>
            <a:r>
              <a:rPr lang="en-US"/>
              <a:t>Click to edit Master title style</a:t>
            </a:r>
            <a:endParaRPr lang="en-GB"/>
          </a:p>
        </p:txBody>
      </p:sp>
      <p:sp>
        <p:nvSpPr>
          <p:cNvPr id="3" name="Content Placeholder 2"/>
          <p:cNvSpPr>
            <a:spLocks noGrp="1"/>
          </p:cNvSpPr>
          <p:nvPr>
            <p:ph idx="1"/>
          </p:nvPr>
        </p:nvSpPr>
        <p:spPr>
          <a:xfrm>
            <a:off x="3575612" y="205180"/>
            <a:ext cx="5110921" cy="4389740"/>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475" y="1076650"/>
            <a:ext cx="3008181" cy="3518270"/>
          </a:xfrm>
        </p:spPr>
        <p:txBody>
          <a:bodyPr/>
          <a:lstStyle>
            <a:lvl1pPr marL="0" indent="0">
              <a:buNone/>
              <a:defRPr sz="1200"/>
            </a:lvl1pPr>
            <a:lvl2pPr marL="400646" indent="0">
              <a:buNone/>
              <a:defRPr sz="1100"/>
            </a:lvl2pPr>
            <a:lvl3pPr marL="801290" indent="0">
              <a:buNone/>
              <a:defRPr sz="900"/>
            </a:lvl3pPr>
            <a:lvl4pPr marL="1201935" indent="0">
              <a:buNone/>
              <a:defRPr sz="800"/>
            </a:lvl4pPr>
            <a:lvl5pPr marL="1602580" indent="0">
              <a:buNone/>
              <a:defRPr sz="800"/>
            </a:lvl5pPr>
            <a:lvl6pPr marL="2003226" indent="0">
              <a:buNone/>
              <a:defRPr sz="800"/>
            </a:lvl6pPr>
            <a:lvl7pPr marL="2403871" indent="0">
              <a:buNone/>
              <a:defRPr sz="800"/>
            </a:lvl7pPr>
            <a:lvl8pPr marL="2804516" indent="0">
              <a:buNone/>
              <a:defRPr sz="800"/>
            </a:lvl8pPr>
            <a:lvl9pPr marL="3205160" indent="0">
              <a:buNone/>
              <a:defRPr sz="800"/>
            </a:lvl9pPr>
          </a:lstStyle>
          <a:p>
            <a:pPr lvl="0"/>
            <a:r>
              <a:rPr lang="en-US"/>
              <a:t>Click to edit Master text styles</a:t>
            </a:r>
          </a:p>
        </p:txBody>
      </p:sp>
    </p:spTree>
    <p:extLst>
      <p:ext uri="{BB962C8B-B14F-4D97-AF65-F5344CB8AC3E}">
        <p14:creationId xmlns:p14="http://schemas.microsoft.com/office/powerpoint/2010/main" val="9914995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81" y="3600344"/>
            <a:ext cx="5486943" cy="425475"/>
          </a:xfrm>
        </p:spPr>
        <p:txBody>
          <a:bodyPr anchor="b"/>
          <a:lstStyle>
            <a:lvl1pPr algn="l">
              <a:defRPr sz="1800" b="1"/>
            </a:lvl1pPr>
          </a:lstStyle>
          <a:p>
            <a:r>
              <a:rPr lang="en-US"/>
              <a:t>Click to edit Master title style</a:t>
            </a:r>
            <a:endParaRPr lang="en-GB"/>
          </a:p>
        </p:txBody>
      </p:sp>
      <p:sp>
        <p:nvSpPr>
          <p:cNvPr id="3" name="Picture Placeholder 2"/>
          <p:cNvSpPr>
            <a:spLocks noGrp="1"/>
          </p:cNvSpPr>
          <p:nvPr>
            <p:ph type="pic" idx="1"/>
          </p:nvPr>
        </p:nvSpPr>
        <p:spPr>
          <a:xfrm>
            <a:off x="1791881" y="460032"/>
            <a:ext cx="5486943" cy="3085236"/>
          </a:xfrm>
        </p:spPr>
        <p:txBody>
          <a:bodyPr/>
          <a:lstStyle>
            <a:lvl1pPr marL="0" indent="0">
              <a:buNone/>
              <a:defRPr sz="2800"/>
            </a:lvl1pPr>
            <a:lvl2pPr marL="400646" indent="0">
              <a:buNone/>
              <a:defRPr sz="2500"/>
            </a:lvl2pPr>
            <a:lvl3pPr marL="801290" indent="0">
              <a:buNone/>
              <a:defRPr sz="2100"/>
            </a:lvl3pPr>
            <a:lvl4pPr marL="1201935" indent="0">
              <a:buNone/>
              <a:defRPr sz="1800"/>
            </a:lvl4pPr>
            <a:lvl5pPr marL="1602580" indent="0">
              <a:buNone/>
              <a:defRPr sz="1800"/>
            </a:lvl5pPr>
            <a:lvl6pPr marL="2003226" indent="0">
              <a:buNone/>
              <a:defRPr sz="1800"/>
            </a:lvl6pPr>
            <a:lvl7pPr marL="2403871" indent="0">
              <a:buNone/>
              <a:defRPr sz="1800"/>
            </a:lvl7pPr>
            <a:lvl8pPr marL="2804516" indent="0">
              <a:buNone/>
              <a:defRPr sz="1800"/>
            </a:lvl8pPr>
            <a:lvl9pPr marL="3205160" indent="0">
              <a:buNone/>
              <a:defRPr sz="1800"/>
            </a:lvl9pPr>
          </a:lstStyle>
          <a:p>
            <a:r>
              <a:rPr lang="en-US" dirty="0"/>
              <a:t>Click icon to add picture</a:t>
            </a:r>
            <a:endParaRPr lang="en-GB" dirty="0"/>
          </a:p>
        </p:txBody>
      </p:sp>
      <p:sp>
        <p:nvSpPr>
          <p:cNvPr id="4" name="Text Placeholder 3"/>
          <p:cNvSpPr>
            <a:spLocks noGrp="1"/>
          </p:cNvSpPr>
          <p:nvPr>
            <p:ph type="body" sz="half" idx="2"/>
          </p:nvPr>
        </p:nvSpPr>
        <p:spPr>
          <a:xfrm>
            <a:off x="1791881" y="4025819"/>
            <a:ext cx="5486943" cy="603657"/>
          </a:xfrm>
        </p:spPr>
        <p:txBody>
          <a:bodyPr/>
          <a:lstStyle>
            <a:lvl1pPr marL="0" indent="0">
              <a:buNone/>
              <a:defRPr sz="1200"/>
            </a:lvl1pPr>
            <a:lvl2pPr marL="400646" indent="0">
              <a:buNone/>
              <a:defRPr sz="1100"/>
            </a:lvl2pPr>
            <a:lvl3pPr marL="801290" indent="0">
              <a:buNone/>
              <a:defRPr sz="900"/>
            </a:lvl3pPr>
            <a:lvl4pPr marL="1201935" indent="0">
              <a:buNone/>
              <a:defRPr sz="800"/>
            </a:lvl4pPr>
            <a:lvl5pPr marL="1602580" indent="0">
              <a:buNone/>
              <a:defRPr sz="800"/>
            </a:lvl5pPr>
            <a:lvl6pPr marL="2003226" indent="0">
              <a:buNone/>
              <a:defRPr sz="800"/>
            </a:lvl6pPr>
            <a:lvl7pPr marL="2403871" indent="0">
              <a:buNone/>
              <a:defRPr sz="800"/>
            </a:lvl7pPr>
            <a:lvl8pPr marL="2804516" indent="0">
              <a:buNone/>
              <a:defRPr sz="800"/>
            </a:lvl8pPr>
            <a:lvl9pPr marL="3205160" indent="0">
              <a:buNone/>
              <a:defRPr sz="800"/>
            </a:lvl9pPr>
          </a:lstStyle>
          <a:p>
            <a:pPr lvl="0"/>
            <a:r>
              <a:rPr lang="en-US"/>
              <a:t>Click to edit Master text styles</a:t>
            </a:r>
          </a:p>
        </p:txBody>
      </p:sp>
    </p:spTree>
    <p:extLst>
      <p:ext uri="{BB962C8B-B14F-4D97-AF65-F5344CB8AC3E}">
        <p14:creationId xmlns:p14="http://schemas.microsoft.com/office/powerpoint/2010/main" val="16843576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403221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44944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0" y="1"/>
            <a:ext cx="6727682" cy="44944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79741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4B9FE4-AD91-4488-B458-53906E50EE8A}" type="datetimeFigureOut">
              <a:rPr lang="en-US" smtClean="0">
                <a:solidFill>
                  <a:prstClr val="black">
                    <a:tint val="75000"/>
                  </a:prstClr>
                </a:solidFill>
              </a:rPr>
              <a:pPr/>
              <a:t>9/27/2019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DDBC49-3D4E-4094-8D7D-A0048109B1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4838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4B9FE4-AD91-4488-B458-53906E50EE8A}" type="datetimeFigureOut">
              <a:rPr lang="en-US" smtClean="0">
                <a:solidFill>
                  <a:prstClr val="black">
                    <a:tint val="75000"/>
                  </a:prstClr>
                </a:solidFill>
              </a:rPr>
              <a:pPr/>
              <a:t>9/27/2019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DDBC49-3D4E-4094-8D7D-A0048109B1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2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et liste">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85E3DAB3-39AF-8542-A4F1-57A8C2501E94}"/>
              </a:ext>
            </a:extLst>
          </p:cNvPr>
          <p:cNvSpPr>
            <a:spLocks noGrp="1"/>
          </p:cNvSpPr>
          <p:nvPr>
            <p:ph sz="quarter" idx="36" hasCustomPrompt="1"/>
          </p:nvPr>
        </p:nvSpPr>
        <p:spPr>
          <a:xfrm>
            <a:off x="0" y="0"/>
            <a:ext cx="4390016" cy="5143500"/>
          </a:xfrm>
          <a:solidFill>
            <a:schemeClr val="tx2">
              <a:lumMod val="40000"/>
              <a:lumOff val="60000"/>
              <a:alpha val="10000"/>
            </a:schemeClr>
          </a:solidFill>
        </p:spPr>
        <p:txBody>
          <a:bodyPr anchor="b" anchorCtr="1"/>
          <a:lstStyle>
            <a:lvl1pPr marL="0" indent="0" algn="ctr">
              <a:buNone/>
              <a:defRPr/>
            </a:lvl1pPr>
          </a:lstStyle>
          <a:p>
            <a:pPr lvl="0"/>
            <a:r>
              <a:rPr lang="fr-FR" dirty="0"/>
              <a:t>OBJET</a:t>
            </a:r>
          </a:p>
        </p:txBody>
      </p:sp>
      <p:sp>
        <p:nvSpPr>
          <p:cNvPr id="20" name="Title 1">
            <a:extLst>
              <a:ext uri="{FF2B5EF4-FFF2-40B4-BE49-F238E27FC236}">
                <a16:creationId xmlns:a16="http://schemas.microsoft.com/office/drawing/2014/main" id="{9058398F-02C2-0D4D-A5EB-B26A8FCEACBB}"/>
              </a:ext>
            </a:extLst>
          </p:cNvPr>
          <p:cNvSpPr>
            <a:spLocks noGrp="1"/>
          </p:cNvSpPr>
          <p:nvPr>
            <p:ph type="title" hasCustomPrompt="1"/>
          </p:nvPr>
        </p:nvSpPr>
        <p:spPr>
          <a:xfrm>
            <a:off x="784951" y="129409"/>
            <a:ext cx="3532527" cy="982957"/>
          </a:xfrm>
        </p:spPr>
        <p:txBody>
          <a:bodyPr anchor="t" anchorCtr="0">
            <a:noAutofit/>
          </a:bodyPr>
          <a:lstStyle>
            <a:lvl1pPr>
              <a:defRPr sz="2400" b="1">
                <a:solidFill>
                  <a:schemeClr val="bg1"/>
                </a:solidFill>
              </a:defRPr>
            </a:lvl1pPr>
          </a:lstStyle>
          <a:p>
            <a:r>
              <a:rPr lang="fr-FR" dirty="0"/>
              <a:t>MODIFIEZ LE STYLE DU TITRE</a:t>
            </a:r>
            <a:endParaRPr lang="en-US" dirty="0"/>
          </a:p>
        </p:txBody>
      </p:sp>
      <p:sp>
        <p:nvSpPr>
          <p:cNvPr id="27" name="Espace réservé pour une image  8">
            <a:extLst>
              <a:ext uri="{FF2B5EF4-FFF2-40B4-BE49-F238E27FC236}">
                <a16:creationId xmlns:a16="http://schemas.microsoft.com/office/drawing/2014/main" id="{5309F7AC-934A-B64F-8CC2-0B699A9ECC8D}"/>
              </a:ext>
            </a:extLst>
          </p:cNvPr>
          <p:cNvSpPr>
            <a:spLocks noGrp="1"/>
          </p:cNvSpPr>
          <p:nvPr>
            <p:ph type="pic" sz="quarter" idx="22" hasCustomPrompt="1"/>
          </p:nvPr>
        </p:nvSpPr>
        <p:spPr>
          <a:xfrm>
            <a:off x="4753985" y="210876"/>
            <a:ext cx="540000" cy="540000"/>
          </a:xfrm>
        </p:spPr>
        <p:txBody>
          <a:bodyPr>
            <a:normAutofit/>
          </a:bodyPr>
          <a:lstStyle>
            <a:lvl1pPr marL="0" indent="0">
              <a:buNone/>
              <a:defRPr sz="1000"/>
            </a:lvl1pPr>
          </a:lstStyle>
          <a:p>
            <a:r>
              <a:rPr lang="fr-FR" dirty="0"/>
              <a:t>icone</a:t>
            </a:r>
          </a:p>
        </p:txBody>
      </p:sp>
      <p:sp>
        <p:nvSpPr>
          <p:cNvPr id="28" name="Espace réservé du texte 14">
            <a:extLst>
              <a:ext uri="{FF2B5EF4-FFF2-40B4-BE49-F238E27FC236}">
                <a16:creationId xmlns:a16="http://schemas.microsoft.com/office/drawing/2014/main" id="{3128791A-5743-974C-B207-003A604BF8D4}"/>
              </a:ext>
            </a:extLst>
          </p:cNvPr>
          <p:cNvSpPr>
            <a:spLocks noGrp="1"/>
          </p:cNvSpPr>
          <p:nvPr>
            <p:ph type="body" sz="quarter" idx="23"/>
          </p:nvPr>
        </p:nvSpPr>
        <p:spPr>
          <a:xfrm>
            <a:off x="5410775" y="210876"/>
            <a:ext cx="3139341" cy="540000"/>
          </a:xfrm>
        </p:spPr>
        <p:txBody>
          <a:bodyPr>
            <a:normAutofit/>
          </a:bodyPr>
          <a:lstStyle>
            <a:lvl1pPr marL="0" indent="0">
              <a:buNone/>
              <a:defRPr sz="1400"/>
            </a:lvl1pPr>
          </a:lstStyle>
          <a:p>
            <a:pPr lvl="0"/>
            <a:r>
              <a:rPr lang="fr-FR" dirty="0"/>
              <a:t>Cliquez pour modifier les styles du texte du masque</a:t>
            </a:r>
          </a:p>
        </p:txBody>
      </p:sp>
      <p:sp>
        <p:nvSpPr>
          <p:cNvPr id="34" name="Espace réservé pour une image  8">
            <a:extLst>
              <a:ext uri="{FF2B5EF4-FFF2-40B4-BE49-F238E27FC236}">
                <a16:creationId xmlns:a16="http://schemas.microsoft.com/office/drawing/2014/main" id="{C5A02401-5DAE-5946-8F8F-C0CD5FFF9D56}"/>
              </a:ext>
            </a:extLst>
          </p:cNvPr>
          <p:cNvSpPr>
            <a:spLocks noGrp="1"/>
          </p:cNvSpPr>
          <p:nvPr>
            <p:ph type="pic" sz="quarter" idx="24" hasCustomPrompt="1"/>
          </p:nvPr>
        </p:nvSpPr>
        <p:spPr>
          <a:xfrm>
            <a:off x="4753985" y="889082"/>
            <a:ext cx="540000" cy="540000"/>
          </a:xfrm>
        </p:spPr>
        <p:txBody>
          <a:bodyPr>
            <a:normAutofit/>
          </a:bodyPr>
          <a:lstStyle>
            <a:lvl1pPr marL="0" indent="0">
              <a:buNone/>
              <a:defRPr sz="1000"/>
            </a:lvl1pPr>
          </a:lstStyle>
          <a:p>
            <a:r>
              <a:rPr lang="fr-FR" dirty="0"/>
              <a:t>icone</a:t>
            </a:r>
          </a:p>
        </p:txBody>
      </p:sp>
      <p:sp>
        <p:nvSpPr>
          <p:cNvPr id="35" name="Espace réservé du texte 14">
            <a:extLst>
              <a:ext uri="{FF2B5EF4-FFF2-40B4-BE49-F238E27FC236}">
                <a16:creationId xmlns:a16="http://schemas.microsoft.com/office/drawing/2014/main" id="{69021F21-35A0-6546-BCE0-349F354A6C86}"/>
              </a:ext>
            </a:extLst>
          </p:cNvPr>
          <p:cNvSpPr>
            <a:spLocks noGrp="1"/>
          </p:cNvSpPr>
          <p:nvPr>
            <p:ph type="body" sz="quarter" idx="25"/>
          </p:nvPr>
        </p:nvSpPr>
        <p:spPr>
          <a:xfrm>
            <a:off x="5410775" y="892569"/>
            <a:ext cx="3139341" cy="540000"/>
          </a:xfrm>
        </p:spPr>
        <p:txBody>
          <a:bodyPr>
            <a:normAutofit/>
          </a:bodyPr>
          <a:lstStyle>
            <a:lvl1pPr marL="0" indent="0">
              <a:buNone/>
              <a:defRPr sz="1400"/>
            </a:lvl1pPr>
          </a:lstStyle>
          <a:p>
            <a:pPr lvl="0"/>
            <a:r>
              <a:rPr lang="fr-FR" dirty="0"/>
              <a:t>Cliquez pour modifier les styles du texte du masque</a:t>
            </a:r>
          </a:p>
        </p:txBody>
      </p:sp>
      <p:sp>
        <p:nvSpPr>
          <p:cNvPr id="36" name="Espace réservé pour une image  8">
            <a:extLst>
              <a:ext uri="{FF2B5EF4-FFF2-40B4-BE49-F238E27FC236}">
                <a16:creationId xmlns:a16="http://schemas.microsoft.com/office/drawing/2014/main" id="{BA40B372-5A6D-A841-AD70-C615B610F6CE}"/>
              </a:ext>
            </a:extLst>
          </p:cNvPr>
          <p:cNvSpPr>
            <a:spLocks noGrp="1"/>
          </p:cNvSpPr>
          <p:nvPr>
            <p:ph type="pic" sz="quarter" idx="26" hasCustomPrompt="1"/>
          </p:nvPr>
        </p:nvSpPr>
        <p:spPr>
          <a:xfrm>
            <a:off x="4753985" y="1573955"/>
            <a:ext cx="540000" cy="540000"/>
          </a:xfrm>
        </p:spPr>
        <p:txBody>
          <a:bodyPr>
            <a:normAutofit/>
          </a:bodyPr>
          <a:lstStyle>
            <a:lvl1pPr marL="0" indent="0">
              <a:buNone/>
              <a:defRPr sz="1000"/>
            </a:lvl1pPr>
          </a:lstStyle>
          <a:p>
            <a:r>
              <a:rPr lang="fr-FR" dirty="0"/>
              <a:t>icone</a:t>
            </a:r>
          </a:p>
        </p:txBody>
      </p:sp>
      <p:sp>
        <p:nvSpPr>
          <p:cNvPr id="37" name="Espace réservé du texte 14">
            <a:extLst>
              <a:ext uri="{FF2B5EF4-FFF2-40B4-BE49-F238E27FC236}">
                <a16:creationId xmlns:a16="http://schemas.microsoft.com/office/drawing/2014/main" id="{CCBAA00D-5C0E-2A44-8896-131DDF6222F2}"/>
              </a:ext>
            </a:extLst>
          </p:cNvPr>
          <p:cNvSpPr>
            <a:spLocks noGrp="1"/>
          </p:cNvSpPr>
          <p:nvPr>
            <p:ph type="body" sz="quarter" idx="27"/>
          </p:nvPr>
        </p:nvSpPr>
        <p:spPr>
          <a:xfrm>
            <a:off x="5410775" y="1574260"/>
            <a:ext cx="3139341" cy="540000"/>
          </a:xfrm>
        </p:spPr>
        <p:txBody>
          <a:bodyPr>
            <a:normAutofit/>
          </a:bodyPr>
          <a:lstStyle>
            <a:lvl1pPr marL="0" indent="0">
              <a:buNone/>
              <a:defRPr sz="1400"/>
            </a:lvl1pPr>
          </a:lstStyle>
          <a:p>
            <a:pPr lvl="0"/>
            <a:r>
              <a:rPr lang="fr-FR" dirty="0"/>
              <a:t>Cliquez pour modifier les styles du texte du masque</a:t>
            </a:r>
          </a:p>
        </p:txBody>
      </p:sp>
      <p:sp>
        <p:nvSpPr>
          <p:cNvPr id="38" name="Espace réservé pour une image  8">
            <a:extLst>
              <a:ext uri="{FF2B5EF4-FFF2-40B4-BE49-F238E27FC236}">
                <a16:creationId xmlns:a16="http://schemas.microsoft.com/office/drawing/2014/main" id="{A01F8927-896D-8741-8700-65D38B7E8002}"/>
              </a:ext>
            </a:extLst>
          </p:cNvPr>
          <p:cNvSpPr>
            <a:spLocks noGrp="1"/>
          </p:cNvSpPr>
          <p:nvPr>
            <p:ph type="pic" sz="quarter" idx="28" hasCustomPrompt="1"/>
          </p:nvPr>
        </p:nvSpPr>
        <p:spPr>
          <a:xfrm>
            <a:off x="4753985" y="2259437"/>
            <a:ext cx="540000" cy="540000"/>
          </a:xfrm>
        </p:spPr>
        <p:txBody>
          <a:bodyPr>
            <a:normAutofit/>
          </a:bodyPr>
          <a:lstStyle>
            <a:lvl1pPr marL="0" indent="0">
              <a:buNone/>
              <a:defRPr sz="1000"/>
            </a:lvl1pPr>
          </a:lstStyle>
          <a:p>
            <a:r>
              <a:rPr lang="fr-FR" dirty="0"/>
              <a:t>Icone</a:t>
            </a:r>
          </a:p>
        </p:txBody>
      </p:sp>
      <p:sp>
        <p:nvSpPr>
          <p:cNvPr id="39" name="Espace réservé du texte 14">
            <a:extLst>
              <a:ext uri="{FF2B5EF4-FFF2-40B4-BE49-F238E27FC236}">
                <a16:creationId xmlns:a16="http://schemas.microsoft.com/office/drawing/2014/main" id="{17B68E4D-67D0-364A-8724-AA1F8F1A2A24}"/>
              </a:ext>
            </a:extLst>
          </p:cNvPr>
          <p:cNvSpPr>
            <a:spLocks noGrp="1"/>
          </p:cNvSpPr>
          <p:nvPr>
            <p:ph type="body" sz="quarter" idx="29"/>
          </p:nvPr>
        </p:nvSpPr>
        <p:spPr>
          <a:xfrm>
            <a:off x="5410775" y="2255953"/>
            <a:ext cx="3139341" cy="540000"/>
          </a:xfrm>
        </p:spPr>
        <p:txBody>
          <a:bodyPr>
            <a:normAutofit/>
          </a:bodyPr>
          <a:lstStyle>
            <a:lvl1pPr marL="0" indent="0">
              <a:buNone/>
              <a:defRPr sz="1400"/>
            </a:lvl1pPr>
          </a:lstStyle>
          <a:p>
            <a:pPr lvl="0"/>
            <a:r>
              <a:rPr lang="fr-FR" dirty="0"/>
              <a:t>Cliquez pour modifier les styles du texte du masque</a:t>
            </a:r>
          </a:p>
        </p:txBody>
      </p:sp>
      <p:sp>
        <p:nvSpPr>
          <p:cNvPr id="40" name="Espace réservé pour une image  8">
            <a:extLst>
              <a:ext uri="{FF2B5EF4-FFF2-40B4-BE49-F238E27FC236}">
                <a16:creationId xmlns:a16="http://schemas.microsoft.com/office/drawing/2014/main" id="{485EE7A5-0023-AE4D-AB67-6D59710163E5}"/>
              </a:ext>
            </a:extLst>
          </p:cNvPr>
          <p:cNvSpPr>
            <a:spLocks noGrp="1"/>
          </p:cNvSpPr>
          <p:nvPr>
            <p:ph type="pic" sz="quarter" idx="30" hasCustomPrompt="1"/>
          </p:nvPr>
        </p:nvSpPr>
        <p:spPr>
          <a:xfrm>
            <a:off x="4753985" y="2937644"/>
            <a:ext cx="540000" cy="540000"/>
          </a:xfrm>
        </p:spPr>
        <p:txBody>
          <a:bodyPr>
            <a:normAutofit/>
          </a:bodyPr>
          <a:lstStyle>
            <a:lvl1pPr marL="0" indent="0">
              <a:buNone/>
              <a:defRPr sz="1000"/>
            </a:lvl1pPr>
          </a:lstStyle>
          <a:p>
            <a:r>
              <a:rPr lang="fr-FR" dirty="0"/>
              <a:t>Icone</a:t>
            </a:r>
          </a:p>
        </p:txBody>
      </p:sp>
      <p:sp>
        <p:nvSpPr>
          <p:cNvPr id="41" name="Espace réservé du texte 14">
            <a:extLst>
              <a:ext uri="{FF2B5EF4-FFF2-40B4-BE49-F238E27FC236}">
                <a16:creationId xmlns:a16="http://schemas.microsoft.com/office/drawing/2014/main" id="{86549BB2-5050-7E47-AB18-67F9872592B2}"/>
              </a:ext>
            </a:extLst>
          </p:cNvPr>
          <p:cNvSpPr>
            <a:spLocks noGrp="1"/>
          </p:cNvSpPr>
          <p:nvPr>
            <p:ph type="body" sz="quarter" idx="31"/>
          </p:nvPr>
        </p:nvSpPr>
        <p:spPr>
          <a:xfrm>
            <a:off x="5410775" y="2937644"/>
            <a:ext cx="3139341" cy="540000"/>
          </a:xfrm>
        </p:spPr>
        <p:txBody>
          <a:bodyPr>
            <a:normAutofit/>
          </a:bodyPr>
          <a:lstStyle>
            <a:lvl1pPr marL="0" indent="0">
              <a:buNone/>
              <a:defRPr sz="1400"/>
            </a:lvl1pPr>
          </a:lstStyle>
          <a:p>
            <a:pPr lvl="0"/>
            <a:r>
              <a:rPr lang="fr-FR" dirty="0"/>
              <a:t>Cliquez pour modifier les styles du texte du masque</a:t>
            </a:r>
          </a:p>
        </p:txBody>
      </p:sp>
      <p:sp>
        <p:nvSpPr>
          <p:cNvPr id="42" name="Espace réservé pour une image  8">
            <a:extLst>
              <a:ext uri="{FF2B5EF4-FFF2-40B4-BE49-F238E27FC236}">
                <a16:creationId xmlns:a16="http://schemas.microsoft.com/office/drawing/2014/main" id="{8F421A95-04D2-0849-8021-E149AA72CA18}"/>
              </a:ext>
            </a:extLst>
          </p:cNvPr>
          <p:cNvSpPr>
            <a:spLocks noGrp="1"/>
          </p:cNvSpPr>
          <p:nvPr>
            <p:ph type="pic" sz="quarter" idx="32" hasCustomPrompt="1"/>
          </p:nvPr>
        </p:nvSpPr>
        <p:spPr>
          <a:xfrm>
            <a:off x="4753985" y="3619337"/>
            <a:ext cx="540000" cy="540000"/>
          </a:xfrm>
        </p:spPr>
        <p:txBody>
          <a:bodyPr>
            <a:normAutofit/>
          </a:bodyPr>
          <a:lstStyle>
            <a:lvl1pPr marL="0" indent="0">
              <a:buNone/>
              <a:defRPr sz="1000"/>
            </a:lvl1pPr>
          </a:lstStyle>
          <a:p>
            <a:r>
              <a:rPr lang="fr-FR" dirty="0"/>
              <a:t>icone</a:t>
            </a:r>
          </a:p>
        </p:txBody>
      </p:sp>
      <p:sp>
        <p:nvSpPr>
          <p:cNvPr id="43" name="Espace réservé du texte 14">
            <a:extLst>
              <a:ext uri="{FF2B5EF4-FFF2-40B4-BE49-F238E27FC236}">
                <a16:creationId xmlns:a16="http://schemas.microsoft.com/office/drawing/2014/main" id="{28CCE529-59FC-5B49-A7D3-61EE25A102AD}"/>
              </a:ext>
            </a:extLst>
          </p:cNvPr>
          <p:cNvSpPr>
            <a:spLocks noGrp="1"/>
          </p:cNvSpPr>
          <p:nvPr>
            <p:ph type="body" sz="quarter" idx="33"/>
          </p:nvPr>
        </p:nvSpPr>
        <p:spPr>
          <a:xfrm>
            <a:off x="5410775" y="3619337"/>
            <a:ext cx="3139341" cy="540000"/>
          </a:xfrm>
        </p:spPr>
        <p:txBody>
          <a:bodyPr>
            <a:normAutofit/>
          </a:bodyPr>
          <a:lstStyle>
            <a:lvl1pPr marL="0" indent="0">
              <a:buNone/>
              <a:defRPr sz="1400"/>
            </a:lvl1pPr>
          </a:lstStyle>
          <a:p>
            <a:pPr lvl="0"/>
            <a:r>
              <a:rPr lang="fr-FR" dirty="0"/>
              <a:t>Cliquez pour modifier les styles du texte du masque</a:t>
            </a:r>
          </a:p>
        </p:txBody>
      </p:sp>
      <p:sp>
        <p:nvSpPr>
          <p:cNvPr id="44" name="Espace réservé pour une image  8">
            <a:extLst>
              <a:ext uri="{FF2B5EF4-FFF2-40B4-BE49-F238E27FC236}">
                <a16:creationId xmlns:a16="http://schemas.microsoft.com/office/drawing/2014/main" id="{D13C3B73-5C2C-1F46-BAE2-0BBF19EAE8CC}"/>
              </a:ext>
            </a:extLst>
          </p:cNvPr>
          <p:cNvSpPr>
            <a:spLocks noGrp="1"/>
          </p:cNvSpPr>
          <p:nvPr>
            <p:ph type="pic" sz="quarter" idx="34" hasCustomPrompt="1"/>
          </p:nvPr>
        </p:nvSpPr>
        <p:spPr>
          <a:xfrm>
            <a:off x="4753985" y="4301027"/>
            <a:ext cx="540000" cy="540000"/>
          </a:xfrm>
        </p:spPr>
        <p:txBody>
          <a:bodyPr>
            <a:normAutofit/>
          </a:bodyPr>
          <a:lstStyle>
            <a:lvl1pPr marL="0" indent="0">
              <a:buNone/>
              <a:defRPr sz="1000"/>
            </a:lvl1pPr>
          </a:lstStyle>
          <a:p>
            <a:r>
              <a:rPr lang="fr-FR" dirty="0"/>
              <a:t>icone</a:t>
            </a:r>
          </a:p>
        </p:txBody>
      </p:sp>
      <p:sp>
        <p:nvSpPr>
          <p:cNvPr id="45" name="Espace réservé du texte 14">
            <a:extLst>
              <a:ext uri="{FF2B5EF4-FFF2-40B4-BE49-F238E27FC236}">
                <a16:creationId xmlns:a16="http://schemas.microsoft.com/office/drawing/2014/main" id="{5CBF9199-4839-E343-BE66-ACF727159711}"/>
              </a:ext>
            </a:extLst>
          </p:cNvPr>
          <p:cNvSpPr>
            <a:spLocks noGrp="1"/>
          </p:cNvSpPr>
          <p:nvPr>
            <p:ph type="body" sz="quarter" idx="35"/>
          </p:nvPr>
        </p:nvSpPr>
        <p:spPr>
          <a:xfrm>
            <a:off x="5410775" y="4301028"/>
            <a:ext cx="3139341" cy="540000"/>
          </a:xfrm>
        </p:spPr>
        <p:txBody>
          <a:bodyPr>
            <a:normAutofit/>
          </a:bodyPr>
          <a:lstStyle>
            <a:lvl1pPr marL="0" indent="0">
              <a:buNone/>
              <a:defRPr sz="1400"/>
            </a:lvl1pPr>
          </a:lstStyle>
          <a:p>
            <a:pPr lvl="0"/>
            <a:r>
              <a:rPr lang="fr-FR" dirty="0"/>
              <a:t>Cliquez pour modifier les styles du texte du masque</a:t>
            </a:r>
          </a:p>
        </p:txBody>
      </p:sp>
      <p:pic>
        <p:nvPicPr>
          <p:cNvPr id="21" name="Image 20">
            <a:extLst>
              <a:ext uri="{FF2B5EF4-FFF2-40B4-BE49-F238E27FC236}">
                <a16:creationId xmlns:a16="http://schemas.microsoft.com/office/drawing/2014/main" id="{78DC5E97-DE99-F240-8FD2-C2E37F693F7D}"/>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179273" y="2179283"/>
            <a:ext cx="5143500" cy="784949"/>
          </a:xfrm>
          <a:prstGeom prst="rect">
            <a:avLst/>
          </a:prstGeom>
        </p:spPr>
      </p:pic>
      <p:pic>
        <p:nvPicPr>
          <p:cNvPr id="22" name="Image 21">
            <a:extLst>
              <a:ext uri="{FF2B5EF4-FFF2-40B4-BE49-F238E27FC236}">
                <a16:creationId xmlns:a16="http://schemas.microsoft.com/office/drawing/2014/main" id="{E346B1AD-853F-A441-8878-04331C99E7A6}"/>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97618" y="4559289"/>
            <a:ext cx="485564" cy="563482"/>
          </a:xfrm>
          <a:prstGeom prst="rect">
            <a:avLst/>
          </a:prstGeom>
        </p:spPr>
      </p:pic>
      <p:pic>
        <p:nvPicPr>
          <p:cNvPr id="23"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7" r:link="rId8" cstate="screen">
            <a:extLst>
              <a:ext uri="{28A0092B-C50C-407E-A947-70E740481C1C}">
                <a14:useLocalDpi xmlns:a14="http://schemas.microsoft.com/office/drawing/2010/main"/>
              </a:ext>
            </a:extLst>
          </a:blip>
          <a:srcRect/>
          <a:stretch>
            <a:fillRect/>
          </a:stretch>
        </p:blipFill>
        <p:spPr>
          <a:xfrm>
            <a:off x="-27325" y="110840"/>
            <a:ext cx="774720" cy="498763"/>
          </a:xfrm>
          <a:prstGeom prst="rect">
            <a:avLst/>
          </a:prstGeom>
        </p:spPr>
      </p:pic>
    </p:spTree>
    <p:extLst>
      <p:ext uri="{BB962C8B-B14F-4D97-AF65-F5344CB8AC3E}">
        <p14:creationId xmlns:p14="http://schemas.microsoft.com/office/powerpoint/2010/main" val="6862842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B9FE4-AD91-4488-B458-53906E50EE8A}" type="datetimeFigureOut">
              <a:rPr lang="en-US" smtClean="0">
                <a:solidFill>
                  <a:prstClr val="black">
                    <a:tint val="75000"/>
                  </a:prstClr>
                </a:solidFill>
              </a:rPr>
              <a:pPr/>
              <a:t>9/27/2019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DDBC49-3D4E-4094-8D7D-A0048109B1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8250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4B9FE4-AD91-4488-B458-53906E50EE8A}" type="datetimeFigureOut">
              <a:rPr lang="en-US" smtClean="0">
                <a:solidFill>
                  <a:prstClr val="black">
                    <a:tint val="75000"/>
                  </a:prstClr>
                </a:solidFill>
              </a:rPr>
              <a:pPr/>
              <a:t>9/27/2019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DDBC49-3D4E-4094-8D7D-A0048109B1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1270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4B9FE4-AD91-4488-B458-53906E50EE8A}" type="datetimeFigureOut">
              <a:rPr lang="en-US" smtClean="0">
                <a:solidFill>
                  <a:prstClr val="black">
                    <a:tint val="75000"/>
                  </a:prstClr>
                </a:solidFill>
              </a:rPr>
              <a:pPr/>
              <a:t>9/27/2019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DDBC49-3D4E-4094-8D7D-A0048109B1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1722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4B9FE4-AD91-4488-B458-53906E50EE8A}" type="datetimeFigureOut">
              <a:rPr lang="en-US" smtClean="0">
                <a:solidFill>
                  <a:prstClr val="black">
                    <a:tint val="75000"/>
                  </a:prstClr>
                </a:solidFill>
              </a:rPr>
              <a:pPr/>
              <a:t>9/27/2019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DDBC49-3D4E-4094-8D7D-A0048109B1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2524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B9FE4-AD91-4488-B458-53906E50EE8A}" type="datetimeFigureOut">
              <a:rPr lang="en-US" smtClean="0">
                <a:solidFill>
                  <a:prstClr val="black">
                    <a:tint val="75000"/>
                  </a:prstClr>
                </a:solidFill>
              </a:rPr>
              <a:pPr/>
              <a:t>9/27/2019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DDBC49-3D4E-4094-8D7D-A0048109B1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2900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4B9FE4-AD91-4488-B458-53906E50EE8A}" type="datetimeFigureOut">
              <a:rPr lang="en-US" smtClean="0">
                <a:solidFill>
                  <a:prstClr val="black">
                    <a:tint val="75000"/>
                  </a:prstClr>
                </a:solidFill>
              </a:rPr>
              <a:pPr/>
              <a:t>9/27/2019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DDBC49-3D4E-4094-8D7D-A0048109B1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7791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4B9FE4-AD91-4488-B458-53906E50EE8A}" type="datetimeFigureOut">
              <a:rPr lang="en-US" smtClean="0">
                <a:solidFill>
                  <a:prstClr val="black">
                    <a:tint val="75000"/>
                  </a:prstClr>
                </a:solidFill>
              </a:rPr>
              <a:pPr/>
              <a:t>9/27/2019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DDBC49-3D4E-4094-8D7D-A0048109B1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6780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4B9FE4-AD91-4488-B458-53906E50EE8A}" type="datetimeFigureOut">
              <a:rPr lang="en-US" smtClean="0">
                <a:solidFill>
                  <a:prstClr val="black">
                    <a:tint val="75000"/>
                  </a:prstClr>
                </a:solidFill>
              </a:rPr>
              <a:pPr/>
              <a:t>9/27/2019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DDBC49-3D4E-4094-8D7D-A0048109B1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6552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4B9FE4-AD91-4488-B458-53906E50EE8A}" type="datetimeFigureOut">
              <a:rPr lang="en-US" smtClean="0">
                <a:solidFill>
                  <a:prstClr val="black">
                    <a:tint val="75000"/>
                  </a:prstClr>
                </a:solidFill>
              </a:rPr>
              <a:pPr/>
              <a:t>9/27/2019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DDBC49-3D4E-4094-8D7D-A0048109B1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2857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3"/>
            <a:ext cx="7772400" cy="1102519"/>
          </a:xfrm>
        </p:spPr>
        <p:txBody>
          <a:bodyPr/>
          <a:lstStyle/>
          <a:p>
            <a:r>
              <a:rPr lang="fr-FR"/>
              <a:t>Cliquez et modifiez le titre</a:t>
            </a: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1263040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jet et Légend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4DC6450-E8ED-0642-88CE-B7F87880DA97}"/>
              </a:ext>
            </a:extLst>
          </p:cNvPr>
          <p:cNvPicPr>
            <a:picLocks noChangeAspect="1"/>
          </p:cNvPicPr>
          <p:nvPr userDrawn="1"/>
        </p:nvPicPr>
        <p:blipFill rotWithShape="1">
          <a:blip r:embed="rId2" r:link="rId4" cstate="screen">
            <a:extLst>
              <a:ext uri="{BEBA8EAE-BF5A-486C-A8C5-ECC9F3942E4B}">
                <a14:imgProps xmlns:a14="http://schemas.microsoft.com/office/drawing/2010/main">
                  <a14:imgLayer r:embed="rId3">
                    <a14:imgEffect>
                      <a14:artisticCutout/>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2193254" y="2156332"/>
            <a:ext cx="5143502" cy="830834"/>
          </a:xfrm>
          <a:prstGeom prst="rect">
            <a:avLst/>
          </a:prstGeom>
        </p:spPr>
      </p:pic>
      <p:sp>
        <p:nvSpPr>
          <p:cNvPr id="2" name="Title 1"/>
          <p:cNvSpPr>
            <a:spLocks noGrp="1"/>
          </p:cNvSpPr>
          <p:nvPr>
            <p:ph type="title"/>
          </p:nvPr>
        </p:nvSpPr>
        <p:spPr>
          <a:xfrm>
            <a:off x="920359" y="3621231"/>
            <a:ext cx="4330100" cy="1200150"/>
          </a:xfrm>
        </p:spPr>
        <p:txBody>
          <a:bodyPr anchor="b"/>
          <a:lstStyle>
            <a:lvl1pPr>
              <a:defRPr sz="2400"/>
            </a:lvl1pPr>
          </a:lstStyle>
          <a:p>
            <a:r>
              <a:rPr lang="fr-FR" dirty="0"/>
              <a:t>Modifiez le style du titre</a:t>
            </a:r>
            <a:endParaRPr lang="en-US" dirty="0"/>
          </a:p>
        </p:txBody>
      </p:sp>
      <p:sp>
        <p:nvSpPr>
          <p:cNvPr id="4" name="Text Placeholder 3"/>
          <p:cNvSpPr>
            <a:spLocks noGrp="1"/>
          </p:cNvSpPr>
          <p:nvPr>
            <p:ph type="body" sz="half" idx="2"/>
          </p:nvPr>
        </p:nvSpPr>
        <p:spPr>
          <a:xfrm>
            <a:off x="5644757" y="270771"/>
            <a:ext cx="3180588" cy="4601959"/>
          </a:xfrm>
        </p:spPr>
        <p:txBody>
          <a:bodyPr/>
          <a:lstStyle>
            <a:lvl1pPr marL="0" indent="0">
              <a:buNone/>
              <a:defRPr sz="1200"/>
            </a:lvl1pPr>
            <a:lvl2pPr marL="342821" indent="0">
              <a:buNone/>
              <a:defRPr sz="1000"/>
            </a:lvl2pPr>
            <a:lvl3pPr marL="685637" indent="0">
              <a:buNone/>
              <a:defRPr sz="900"/>
            </a:lvl3pPr>
            <a:lvl4pPr marL="1028457" indent="0">
              <a:buNone/>
              <a:defRPr sz="700"/>
            </a:lvl4pPr>
            <a:lvl5pPr marL="1371277" indent="0">
              <a:buNone/>
              <a:defRPr sz="700"/>
            </a:lvl5pPr>
            <a:lvl6pPr marL="1714097" indent="0">
              <a:buNone/>
              <a:defRPr sz="700"/>
            </a:lvl6pPr>
            <a:lvl7pPr marL="2056913" indent="0">
              <a:buNone/>
              <a:defRPr sz="700"/>
            </a:lvl7pPr>
            <a:lvl8pPr marL="2399733" indent="0">
              <a:buNone/>
              <a:defRPr sz="700"/>
            </a:lvl8pPr>
            <a:lvl9pPr marL="2742554" indent="0">
              <a:buNone/>
              <a:defRPr sz="700"/>
            </a:lvl9pPr>
          </a:lstStyle>
          <a:p>
            <a:pPr lvl="0"/>
            <a:r>
              <a:rPr lang="fr-FR"/>
              <a:t>Cliquez pour modifier les styles du texte du masque</a:t>
            </a:r>
          </a:p>
        </p:txBody>
      </p:sp>
      <p:pic>
        <p:nvPicPr>
          <p:cNvPr id="9" name="Image 8">
            <a:extLst>
              <a:ext uri="{FF2B5EF4-FFF2-40B4-BE49-F238E27FC236}">
                <a16:creationId xmlns:a16="http://schemas.microsoft.com/office/drawing/2014/main" id="{0AE2B3DD-1FDB-924E-8F1E-5D3992881B9F}"/>
              </a:ext>
            </a:extLst>
          </p:cNvPr>
          <p:cNvPicPr>
            <a:picLocks noChangeAspect="1"/>
          </p:cNvPicPr>
          <p:nvPr userDrawn="1"/>
        </p:nvPicPr>
        <p:blipFill rotWithShape="1">
          <a:blip r:embed="rId5" r:link="rId6" cstate="screen">
            <a:extLst>
              <a:ext uri="{28A0092B-C50C-407E-A947-70E740481C1C}">
                <a14:useLocalDpi xmlns:a14="http://schemas.microsoft.com/office/drawing/2010/main"/>
              </a:ext>
            </a:extLst>
          </a:blip>
          <a:srcRect/>
          <a:stretch>
            <a:fillRect/>
          </a:stretch>
        </p:blipFill>
        <p:spPr>
          <a:xfrm>
            <a:off x="124690" y="4308765"/>
            <a:ext cx="484047" cy="563962"/>
          </a:xfrm>
          <a:prstGeom prst="rect">
            <a:avLst/>
          </a:prstGeom>
        </p:spPr>
      </p:pic>
      <p:pic>
        <p:nvPicPr>
          <p:cNvPr id="7" name="Picture 2" descr="C:\Users\garbadjirmaya\Documents\photos patruck\disk picture 36681.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93915" y="-1"/>
            <a:ext cx="4456545" cy="3342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 11">
            <a:extLst>
              <a:ext uri="{FF2B5EF4-FFF2-40B4-BE49-F238E27FC236}">
                <a16:creationId xmlns:a16="http://schemas.microsoft.com/office/drawing/2014/main" id="{FF22209A-3326-E24C-9872-5C5F889658FD}"/>
              </a:ext>
            </a:extLst>
          </p:cNvPr>
          <p:cNvPicPr>
            <a:picLocks noChangeAspect="1"/>
          </p:cNvPicPr>
          <p:nvPr userDrawn="1"/>
        </p:nvPicPr>
        <p:blipFill rotWithShape="1">
          <a:blip r:embed="rId8" r:link="rId9" cstate="screen">
            <a:extLst>
              <a:ext uri="{28A0092B-C50C-407E-A947-70E740481C1C}">
                <a14:useLocalDpi xmlns:a14="http://schemas.microsoft.com/office/drawing/2010/main"/>
              </a:ext>
            </a:extLst>
          </a:blip>
          <a:srcRect/>
          <a:stretch>
            <a:fillRect/>
          </a:stretch>
        </p:blipFill>
        <p:spPr>
          <a:xfrm>
            <a:off x="-27325" y="110840"/>
            <a:ext cx="774720" cy="498763"/>
          </a:xfrm>
          <a:prstGeom prst="rect">
            <a:avLst/>
          </a:prstGeom>
        </p:spPr>
      </p:pic>
    </p:spTree>
    <p:extLst>
      <p:ext uri="{BB962C8B-B14F-4D97-AF65-F5344CB8AC3E}">
        <p14:creationId xmlns:p14="http://schemas.microsoft.com/office/powerpoint/2010/main" val="6105976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31825522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7"/>
            <a:ext cx="7772400" cy="1021557"/>
          </a:xfrm>
        </p:spPr>
        <p:txBody>
          <a:bodyPr anchor="t"/>
          <a:lstStyle>
            <a:lvl1pPr algn="l">
              <a:defRPr sz="3000" b="1" cap="all"/>
            </a:lvl1pPr>
          </a:lstStyle>
          <a:p>
            <a:r>
              <a:rPr lang="fr-FR"/>
              <a:t>Cliquez et modifiez le titre</a:t>
            </a: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18761307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000126"/>
            <a:ext cx="4038600" cy="2828925"/>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000126"/>
            <a:ext cx="4038600" cy="2828925"/>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11794525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151337"/>
            <a:ext cx="4040188" cy="479822"/>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30" y="1151337"/>
            <a:ext cx="4041775" cy="479822"/>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30"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dirty="0">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dirty="0">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729867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dirty="0">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dirty="0">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6606247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dirty="0">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dirty="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35836208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5" y="204790"/>
            <a:ext cx="3008313" cy="871538"/>
          </a:xfrm>
        </p:spPr>
        <p:txBody>
          <a:bodyPr anchor="b"/>
          <a:lstStyle>
            <a:lvl1pPr algn="l">
              <a:defRPr sz="1500" b="1"/>
            </a:lvl1pPr>
          </a:lstStyle>
          <a:p>
            <a:r>
              <a:rPr lang="fr-FR"/>
              <a:t>Cliquez et modifiez le titre</a:t>
            </a:r>
          </a:p>
        </p:txBody>
      </p:sp>
      <p:sp>
        <p:nvSpPr>
          <p:cNvPr id="3" name="Espace réservé du contenu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5" y="1076328"/>
            <a:ext cx="3008313" cy="3518297"/>
          </a:xfrm>
        </p:spPr>
        <p:txBody>
          <a:bodyPr/>
          <a:lstStyle>
            <a:lvl1pPr marL="0" indent="0">
              <a:buNone/>
              <a:defRPr sz="11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3900215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1500" b="1"/>
            </a:lvl1pPr>
          </a:lstStyle>
          <a:p>
            <a:r>
              <a:rPr lang="fr-FR"/>
              <a:t>Cliquez et modifiez le titre</a:t>
            </a: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fr-FR" dirty="0"/>
          </a:p>
        </p:txBody>
      </p:sp>
      <p:sp>
        <p:nvSpPr>
          <p:cNvPr id="4" name="Espace réservé du texte 3"/>
          <p:cNvSpPr>
            <a:spLocks noGrp="1"/>
          </p:cNvSpPr>
          <p:nvPr>
            <p:ph type="body" sz="half" idx="2"/>
          </p:nvPr>
        </p:nvSpPr>
        <p:spPr>
          <a:xfrm>
            <a:off x="1792288" y="4025505"/>
            <a:ext cx="5486400" cy="603646"/>
          </a:xfrm>
        </p:spPr>
        <p:txBody>
          <a:bodyPr/>
          <a:lstStyle>
            <a:lvl1pPr marL="0" indent="0">
              <a:buNone/>
              <a:defRPr sz="11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12914187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36634533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171450"/>
            <a:ext cx="2057400" cy="365760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171450"/>
            <a:ext cx="6019800" cy="36576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1138010-98A3-2A4B-ACE9-5B595B18CCDE}" type="datetimeFigureOut">
              <a:rPr lang="fr-FR" smtClean="0">
                <a:solidFill>
                  <a:prstClr val="black">
                    <a:tint val="75000"/>
                  </a:prstClr>
                </a:solidFill>
              </a:rPr>
              <a:pPr/>
              <a:t>27/09/2019</a:t>
            </a:fld>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292125F-041E-1F46-B315-84FAB0C5C5BC}" type="slidenum">
              <a:rPr lang="fr-FR" smtClean="0">
                <a:solidFill>
                  <a:prstClr val="black">
                    <a:tint val="75000"/>
                  </a:prstClr>
                </a:solidFill>
              </a:rPr>
              <a:pPr/>
              <a:t>‹#›</a:t>
            </a:fld>
            <a:endParaRPr lang="fr-FR" dirty="0">
              <a:solidFill>
                <a:prstClr val="black">
                  <a:tint val="75000"/>
                </a:prstClr>
              </a:solidFill>
            </a:endParaRPr>
          </a:p>
        </p:txBody>
      </p:sp>
    </p:spTree>
    <p:extLst>
      <p:ext uri="{BB962C8B-B14F-4D97-AF65-F5344CB8AC3E}">
        <p14:creationId xmlns:p14="http://schemas.microsoft.com/office/powerpoint/2010/main" val="3091447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18.wmf"/><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8.wmf"/><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18" tIns="45710" rIns="91418" bIns="4571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18" tIns="45710" rIns="91418" bIns="4571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119786446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txStyles>
    <p:titleStyle>
      <a:lvl1pPr algn="l" defTabSz="685637" rtl="0" eaLnBrk="1" latinLnBrk="0" hangingPunct="1">
        <a:lnSpc>
          <a:spcPct val="90000"/>
        </a:lnSpc>
        <a:spcBef>
          <a:spcPct val="0"/>
        </a:spcBef>
        <a:buNone/>
        <a:defRPr sz="3300" kern="1200">
          <a:solidFill>
            <a:srgbClr val="004E71"/>
          </a:solidFill>
          <a:latin typeface="Geneva" panose="020B0503030404040204" pitchFamily="34" charset="0"/>
          <a:ea typeface="Geneva" panose="020B0503030404040204" pitchFamily="34" charset="0"/>
          <a:cs typeface="+mj-cs"/>
        </a:defRPr>
      </a:lvl1pPr>
    </p:titleStyle>
    <p:bodyStyle>
      <a:lvl1pPr marL="171410" indent="-171410" algn="l" defTabSz="685637" rtl="0" eaLnBrk="1" latinLnBrk="0" hangingPunct="1">
        <a:lnSpc>
          <a:spcPct val="90000"/>
        </a:lnSpc>
        <a:spcBef>
          <a:spcPts val="750"/>
        </a:spcBef>
        <a:buFont typeface="Arial" panose="020B0604020202020204" pitchFamily="34" charset="0"/>
        <a:buChar char="•"/>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229" indent="-171410" algn="l" defTabSz="685637" rtl="0" eaLnBrk="1" latinLnBrk="0" hangingPunct="1">
        <a:lnSpc>
          <a:spcPct val="90000"/>
        </a:lnSpc>
        <a:spcBef>
          <a:spcPts val="375"/>
        </a:spcBef>
        <a:buFont typeface="Arial" panose="020B0604020202020204" pitchFamily="34" charset="0"/>
        <a:buChar char="•"/>
        <a:defRPr sz="1800" kern="1200">
          <a:solidFill>
            <a:schemeClr val="bg2">
              <a:lumMod val="25000"/>
            </a:schemeClr>
          </a:solidFill>
          <a:latin typeface="Geneva" panose="020B0503030404040204" pitchFamily="34" charset="0"/>
          <a:ea typeface="Geneva" panose="020B0503030404040204" pitchFamily="34" charset="0"/>
          <a:cs typeface="+mn-cs"/>
        </a:defRPr>
      </a:lvl2pPr>
      <a:lvl3pPr marL="857048" indent="-171410" algn="l" defTabSz="685637"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199866" indent="-171410" algn="l" defTabSz="685637"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2686" indent="-171410" algn="l" defTabSz="685637"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505" indent="-171410" algn="l" defTabSz="68563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322" indent="-171410" algn="l" defTabSz="68563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143" indent="-171410" algn="l" defTabSz="68563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3962" indent="-171410" algn="l" defTabSz="68563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637" rtl="0" eaLnBrk="1" latinLnBrk="0" hangingPunct="1">
        <a:defRPr sz="1300" kern="1200">
          <a:solidFill>
            <a:schemeClr val="tx1"/>
          </a:solidFill>
          <a:latin typeface="+mn-lt"/>
          <a:ea typeface="+mn-ea"/>
          <a:cs typeface="+mn-cs"/>
        </a:defRPr>
      </a:lvl1pPr>
      <a:lvl2pPr marL="342821" algn="l" defTabSz="685637" rtl="0" eaLnBrk="1" latinLnBrk="0" hangingPunct="1">
        <a:defRPr sz="1300" kern="1200">
          <a:solidFill>
            <a:schemeClr val="tx1"/>
          </a:solidFill>
          <a:latin typeface="+mn-lt"/>
          <a:ea typeface="+mn-ea"/>
          <a:cs typeface="+mn-cs"/>
        </a:defRPr>
      </a:lvl2pPr>
      <a:lvl3pPr marL="685637" algn="l" defTabSz="685637" rtl="0" eaLnBrk="1" latinLnBrk="0" hangingPunct="1">
        <a:defRPr sz="1300" kern="1200">
          <a:solidFill>
            <a:schemeClr val="tx1"/>
          </a:solidFill>
          <a:latin typeface="+mn-lt"/>
          <a:ea typeface="+mn-ea"/>
          <a:cs typeface="+mn-cs"/>
        </a:defRPr>
      </a:lvl3pPr>
      <a:lvl4pPr marL="1028457" algn="l" defTabSz="685637" rtl="0" eaLnBrk="1" latinLnBrk="0" hangingPunct="1">
        <a:defRPr sz="1300" kern="1200">
          <a:solidFill>
            <a:schemeClr val="tx1"/>
          </a:solidFill>
          <a:latin typeface="+mn-lt"/>
          <a:ea typeface="+mn-ea"/>
          <a:cs typeface="+mn-cs"/>
        </a:defRPr>
      </a:lvl4pPr>
      <a:lvl5pPr marL="1371277" algn="l" defTabSz="685637" rtl="0" eaLnBrk="1" latinLnBrk="0" hangingPunct="1">
        <a:defRPr sz="1300" kern="1200">
          <a:solidFill>
            <a:schemeClr val="tx1"/>
          </a:solidFill>
          <a:latin typeface="+mn-lt"/>
          <a:ea typeface="+mn-ea"/>
          <a:cs typeface="+mn-cs"/>
        </a:defRPr>
      </a:lvl5pPr>
      <a:lvl6pPr marL="1714097" algn="l" defTabSz="685637" rtl="0" eaLnBrk="1" latinLnBrk="0" hangingPunct="1">
        <a:defRPr sz="1300" kern="1200">
          <a:solidFill>
            <a:schemeClr val="tx1"/>
          </a:solidFill>
          <a:latin typeface="+mn-lt"/>
          <a:ea typeface="+mn-ea"/>
          <a:cs typeface="+mn-cs"/>
        </a:defRPr>
      </a:lvl6pPr>
      <a:lvl7pPr marL="2056913" algn="l" defTabSz="685637" rtl="0" eaLnBrk="1" latinLnBrk="0" hangingPunct="1">
        <a:defRPr sz="1300" kern="1200">
          <a:solidFill>
            <a:schemeClr val="tx1"/>
          </a:solidFill>
          <a:latin typeface="+mn-lt"/>
          <a:ea typeface="+mn-ea"/>
          <a:cs typeface="+mn-cs"/>
        </a:defRPr>
      </a:lvl7pPr>
      <a:lvl8pPr marL="2399733" algn="l" defTabSz="685637" rtl="0" eaLnBrk="1" latinLnBrk="0" hangingPunct="1">
        <a:defRPr sz="1300" kern="1200">
          <a:solidFill>
            <a:schemeClr val="tx1"/>
          </a:solidFill>
          <a:latin typeface="+mn-lt"/>
          <a:ea typeface="+mn-ea"/>
          <a:cs typeface="+mn-cs"/>
        </a:defRPr>
      </a:lvl8pPr>
      <a:lvl9pPr marL="2742554" algn="l" defTabSz="68563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18" tIns="45710" rIns="91418" bIns="4571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18" tIns="45710" rIns="91418" bIns="4571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41002558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xStyles>
    <p:titleStyle>
      <a:lvl1pPr algn="l" defTabSz="685637" rtl="0" eaLnBrk="1" latinLnBrk="0" hangingPunct="1">
        <a:lnSpc>
          <a:spcPct val="90000"/>
        </a:lnSpc>
        <a:spcBef>
          <a:spcPct val="0"/>
        </a:spcBef>
        <a:buNone/>
        <a:defRPr sz="3300" kern="1200">
          <a:solidFill>
            <a:srgbClr val="004E71"/>
          </a:solidFill>
          <a:latin typeface="Geneva" panose="020B0503030404040204" pitchFamily="34" charset="0"/>
          <a:ea typeface="Geneva" panose="020B0503030404040204" pitchFamily="34" charset="0"/>
          <a:cs typeface="+mj-cs"/>
        </a:defRPr>
      </a:lvl1pPr>
    </p:titleStyle>
    <p:bodyStyle>
      <a:lvl1pPr marL="171410" indent="-171410" algn="l" defTabSz="685637" rtl="0" eaLnBrk="1" latinLnBrk="0" hangingPunct="1">
        <a:lnSpc>
          <a:spcPct val="90000"/>
        </a:lnSpc>
        <a:spcBef>
          <a:spcPts val="750"/>
        </a:spcBef>
        <a:buFont typeface="Arial" panose="020B0604020202020204" pitchFamily="34" charset="0"/>
        <a:buChar char="•"/>
        <a:defRPr sz="2100" kern="1200">
          <a:solidFill>
            <a:schemeClr val="bg2">
              <a:lumMod val="25000"/>
            </a:schemeClr>
          </a:solidFill>
          <a:latin typeface="Geneva" panose="020B0503030404040204" pitchFamily="34" charset="0"/>
          <a:ea typeface="Geneva" panose="020B0503030404040204" pitchFamily="34" charset="0"/>
          <a:cs typeface="+mn-cs"/>
        </a:defRPr>
      </a:lvl1pPr>
      <a:lvl2pPr marL="514229" indent="-171410" algn="l" defTabSz="685637" rtl="0" eaLnBrk="1" latinLnBrk="0" hangingPunct="1">
        <a:lnSpc>
          <a:spcPct val="90000"/>
        </a:lnSpc>
        <a:spcBef>
          <a:spcPts val="375"/>
        </a:spcBef>
        <a:buFont typeface="Arial" panose="020B0604020202020204" pitchFamily="34" charset="0"/>
        <a:buChar char="•"/>
        <a:defRPr sz="1800" kern="1200">
          <a:solidFill>
            <a:schemeClr val="bg2">
              <a:lumMod val="25000"/>
            </a:schemeClr>
          </a:solidFill>
          <a:latin typeface="Geneva" panose="020B0503030404040204" pitchFamily="34" charset="0"/>
          <a:ea typeface="Geneva" panose="020B0503030404040204" pitchFamily="34" charset="0"/>
          <a:cs typeface="+mn-cs"/>
        </a:defRPr>
      </a:lvl2pPr>
      <a:lvl3pPr marL="857048" indent="-171410" algn="l" defTabSz="685637"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Geneva" panose="020B0503030404040204" pitchFamily="34" charset="0"/>
          <a:ea typeface="Geneva" panose="020B0503030404040204" pitchFamily="34" charset="0"/>
          <a:cs typeface="+mn-cs"/>
        </a:defRPr>
      </a:lvl3pPr>
      <a:lvl4pPr marL="1199866" indent="-171410" algn="l" defTabSz="685637"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4pPr>
      <a:lvl5pPr marL="1542686" indent="-171410" algn="l" defTabSz="685637" rtl="0" eaLnBrk="1" latinLnBrk="0" hangingPunct="1">
        <a:lnSpc>
          <a:spcPct val="90000"/>
        </a:lnSpc>
        <a:spcBef>
          <a:spcPts val="375"/>
        </a:spcBef>
        <a:buFont typeface="Arial" panose="020B0604020202020204" pitchFamily="34" charset="0"/>
        <a:buChar char="•"/>
        <a:defRPr sz="1300" kern="1200">
          <a:solidFill>
            <a:schemeClr val="bg2">
              <a:lumMod val="25000"/>
            </a:schemeClr>
          </a:solidFill>
          <a:latin typeface="Geneva" panose="020B0503030404040204" pitchFamily="34" charset="0"/>
          <a:ea typeface="Geneva" panose="020B0503030404040204" pitchFamily="34" charset="0"/>
          <a:cs typeface="+mn-cs"/>
        </a:defRPr>
      </a:lvl5pPr>
      <a:lvl6pPr marL="1885505" indent="-171410" algn="l" defTabSz="68563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322" indent="-171410" algn="l" defTabSz="68563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143" indent="-171410" algn="l" defTabSz="68563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3962" indent="-171410" algn="l" defTabSz="685637"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637" rtl="0" eaLnBrk="1" latinLnBrk="0" hangingPunct="1">
        <a:defRPr sz="1300" kern="1200">
          <a:solidFill>
            <a:schemeClr val="tx1"/>
          </a:solidFill>
          <a:latin typeface="+mn-lt"/>
          <a:ea typeface="+mn-ea"/>
          <a:cs typeface="+mn-cs"/>
        </a:defRPr>
      </a:lvl1pPr>
      <a:lvl2pPr marL="342821" algn="l" defTabSz="685637" rtl="0" eaLnBrk="1" latinLnBrk="0" hangingPunct="1">
        <a:defRPr sz="1300" kern="1200">
          <a:solidFill>
            <a:schemeClr val="tx1"/>
          </a:solidFill>
          <a:latin typeface="+mn-lt"/>
          <a:ea typeface="+mn-ea"/>
          <a:cs typeface="+mn-cs"/>
        </a:defRPr>
      </a:lvl2pPr>
      <a:lvl3pPr marL="685637" algn="l" defTabSz="685637" rtl="0" eaLnBrk="1" latinLnBrk="0" hangingPunct="1">
        <a:defRPr sz="1300" kern="1200">
          <a:solidFill>
            <a:schemeClr val="tx1"/>
          </a:solidFill>
          <a:latin typeface="+mn-lt"/>
          <a:ea typeface="+mn-ea"/>
          <a:cs typeface="+mn-cs"/>
        </a:defRPr>
      </a:lvl3pPr>
      <a:lvl4pPr marL="1028457" algn="l" defTabSz="685637" rtl="0" eaLnBrk="1" latinLnBrk="0" hangingPunct="1">
        <a:defRPr sz="1300" kern="1200">
          <a:solidFill>
            <a:schemeClr val="tx1"/>
          </a:solidFill>
          <a:latin typeface="+mn-lt"/>
          <a:ea typeface="+mn-ea"/>
          <a:cs typeface="+mn-cs"/>
        </a:defRPr>
      </a:lvl4pPr>
      <a:lvl5pPr marL="1371277" algn="l" defTabSz="685637" rtl="0" eaLnBrk="1" latinLnBrk="0" hangingPunct="1">
        <a:defRPr sz="1300" kern="1200">
          <a:solidFill>
            <a:schemeClr val="tx1"/>
          </a:solidFill>
          <a:latin typeface="+mn-lt"/>
          <a:ea typeface="+mn-ea"/>
          <a:cs typeface="+mn-cs"/>
        </a:defRPr>
      </a:lvl5pPr>
      <a:lvl6pPr marL="1714097" algn="l" defTabSz="685637" rtl="0" eaLnBrk="1" latinLnBrk="0" hangingPunct="1">
        <a:defRPr sz="1300" kern="1200">
          <a:solidFill>
            <a:schemeClr val="tx1"/>
          </a:solidFill>
          <a:latin typeface="+mn-lt"/>
          <a:ea typeface="+mn-ea"/>
          <a:cs typeface="+mn-cs"/>
        </a:defRPr>
      </a:lvl6pPr>
      <a:lvl7pPr marL="2056913" algn="l" defTabSz="685637" rtl="0" eaLnBrk="1" latinLnBrk="0" hangingPunct="1">
        <a:defRPr sz="1300" kern="1200">
          <a:solidFill>
            <a:schemeClr val="tx1"/>
          </a:solidFill>
          <a:latin typeface="+mn-lt"/>
          <a:ea typeface="+mn-ea"/>
          <a:cs typeface="+mn-cs"/>
        </a:defRPr>
      </a:lvl7pPr>
      <a:lvl8pPr marL="2399733" algn="l" defTabSz="685637" rtl="0" eaLnBrk="1" latinLnBrk="0" hangingPunct="1">
        <a:defRPr sz="1300" kern="1200">
          <a:solidFill>
            <a:schemeClr val="tx1"/>
          </a:solidFill>
          <a:latin typeface="+mn-lt"/>
          <a:ea typeface="+mn-ea"/>
          <a:cs typeface="+mn-cs"/>
        </a:defRPr>
      </a:lvl8pPr>
      <a:lvl9pPr marL="2742554" algn="l" defTabSz="68563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Grp="1" noChangeArrowheads="1"/>
          </p:cNvSpPr>
          <p:nvPr>
            <p:ph type="title"/>
          </p:nvPr>
        </p:nvSpPr>
        <p:spPr bwMode="auto">
          <a:xfrm>
            <a:off x="0" y="0"/>
            <a:ext cx="9144000" cy="928703"/>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ja-JP"/>
              <a:t>Click to edit Master title style</a:t>
            </a:r>
          </a:p>
        </p:txBody>
      </p:sp>
      <p:sp>
        <p:nvSpPr>
          <p:cNvPr id="7171" name="Rectangle 4"/>
          <p:cNvSpPr>
            <a:spLocks noGrp="1" noChangeArrowheads="1"/>
          </p:cNvSpPr>
          <p:nvPr>
            <p:ph type="body" idx="1"/>
          </p:nvPr>
        </p:nvSpPr>
        <p:spPr bwMode="auto">
          <a:xfrm>
            <a:off x="442545" y="1035613"/>
            <a:ext cx="8291501" cy="3458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p:txBody>
      </p:sp>
      <p:sp>
        <p:nvSpPr>
          <p:cNvPr id="7172" name="Line 6"/>
          <p:cNvSpPr>
            <a:spLocks noChangeShapeType="1"/>
          </p:cNvSpPr>
          <p:nvPr/>
        </p:nvSpPr>
        <p:spPr bwMode="auto">
          <a:xfrm>
            <a:off x="0" y="935182"/>
            <a:ext cx="9144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lIns="80058" tIns="40028" rIns="80058" bIns="40028"/>
          <a:lstStyle/>
          <a:p>
            <a:pPr defTabSz="914184" fontAlgn="base">
              <a:spcBef>
                <a:spcPct val="0"/>
              </a:spcBef>
              <a:spcAft>
                <a:spcPct val="0"/>
              </a:spcAft>
            </a:pPr>
            <a:endParaRPr lang="fr-CH" sz="3400" b="1">
              <a:solidFill>
                <a:srgbClr val="000066"/>
              </a:solidFill>
            </a:endParaRPr>
          </a:p>
        </p:txBody>
      </p:sp>
      <p:sp>
        <p:nvSpPr>
          <p:cNvPr id="1029" name="Rectangle 12"/>
          <p:cNvSpPr>
            <a:spLocks noChangeArrowheads="1"/>
          </p:cNvSpPr>
          <p:nvPr/>
        </p:nvSpPr>
        <p:spPr bwMode="auto">
          <a:xfrm>
            <a:off x="0" y="4530132"/>
            <a:ext cx="9144000" cy="631733"/>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058" tIns="40028" rIns="80058" bIns="40028" anchor="ctr"/>
          <a:lstStyle>
            <a:lvl1pPr eaLnBrk="0" hangingPunct="0">
              <a:defRPr sz="3900" b="1">
                <a:solidFill>
                  <a:srgbClr val="000066"/>
                </a:solidFill>
                <a:latin typeface="Arial" charset="0"/>
                <a:cs typeface="Arial" charset="0"/>
              </a:defRPr>
            </a:lvl1pPr>
            <a:lvl2pPr marL="742950" indent="-285750" eaLnBrk="0" hangingPunct="0">
              <a:defRPr sz="3900" b="1">
                <a:solidFill>
                  <a:srgbClr val="000066"/>
                </a:solidFill>
                <a:latin typeface="Arial" charset="0"/>
                <a:cs typeface="Arial" charset="0"/>
              </a:defRPr>
            </a:lvl2pPr>
            <a:lvl3pPr marL="1143000" indent="-228600" eaLnBrk="0" hangingPunct="0">
              <a:defRPr sz="3900" b="1">
                <a:solidFill>
                  <a:srgbClr val="000066"/>
                </a:solidFill>
                <a:latin typeface="Arial" charset="0"/>
                <a:cs typeface="Arial" charset="0"/>
              </a:defRPr>
            </a:lvl3pPr>
            <a:lvl4pPr marL="1600200" indent="-228600" eaLnBrk="0" hangingPunct="0">
              <a:defRPr sz="3900" b="1">
                <a:solidFill>
                  <a:srgbClr val="000066"/>
                </a:solidFill>
                <a:latin typeface="Arial" charset="0"/>
                <a:cs typeface="Arial" charset="0"/>
              </a:defRPr>
            </a:lvl4pPr>
            <a:lvl5pPr marL="2057400" indent="-228600" eaLnBrk="0" hangingPunct="0">
              <a:defRPr sz="3900" b="1">
                <a:solidFill>
                  <a:srgbClr val="000066"/>
                </a:solidFill>
                <a:latin typeface="Arial" charset="0"/>
                <a:cs typeface="Arial" charset="0"/>
              </a:defRPr>
            </a:lvl5pPr>
            <a:lvl6pPr marL="2514600" indent="-228600" eaLnBrk="0" fontAlgn="base" hangingPunct="0">
              <a:spcBef>
                <a:spcPct val="0"/>
              </a:spcBef>
              <a:spcAft>
                <a:spcPct val="0"/>
              </a:spcAft>
              <a:defRPr sz="3900" b="1">
                <a:solidFill>
                  <a:srgbClr val="000066"/>
                </a:solidFill>
                <a:latin typeface="Arial" charset="0"/>
                <a:cs typeface="Arial" charset="0"/>
              </a:defRPr>
            </a:lvl6pPr>
            <a:lvl7pPr marL="2971800" indent="-228600" eaLnBrk="0" fontAlgn="base" hangingPunct="0">
              <a:spcBef>
                <a:spcPct val="0"/>
              </a:spcBef>
              <a:spcAft>
                <a:spcPct val="0"/>
              </a:spcAft>
              <a:defRPr sz="3900" b="1">
                <a:solidFill>
                  <a:srgbClr val="000066"/>
                </a:solidFill>
                <a:latin typeface="Arial" charset="0"/>
                <a:cs typeface="Arial" charset="0"/>
              </a:defRPr>
            </a:lvl7pPr>
            <a:lvl8pPr marL="3429000" indent="-228600" eaLnBrk="0" fontAlgn="base" hangingPunct="0">
              <a:spcBef>
                <a:spcPct val="0"/>
              </a:spcBef>
              <a:spcAft>
                <a:spcPct val="0"/>
              </a:spcAft>
              <a:defRPr sz="3900" b="1">
                <a:solidFill>
                  <a:srgbClr val="000066"/>
                </a:solidFill>
                <a:latin typeface="Arial" charset="0"/>
                <a:cs typeface="Arial" charset="0"/>
              </a:defRPr>
            </a:lvl8pPr>
            <a:lvl9pPr marL="3886200" indent="-228600" eaLnBrk="0" fontAlgn="base" hangingPunct="0">
              <a:spcBef>
                <a:spcPct val="0"/>
              </a:spcBef>
              <a:spcAft>
                <a:spcPct val="0"/>
              </a:spcAft>
              <a:defRPr sz="3900" b="1">
                <a:solidFill>
                  <a:srgbClr val="000066"/>
                </a:solidFill>
                <a:latin typeface="Arial" charset="0"/>
                <a:cs typeface="Arial" charset="0"/>
              </a:defRPr>
            </a:lvl9pPr>
          </a:lstStyle>
          <a:p>
            <a:pPr defTabSz="914184" eaLnBrk="1" fontAlgn="base" hangingPunct="1">
              <a:spcBef>
                <a:spcPct val="50000"/>
              </a:spcBef>
              <a:spcAft>
                <a:spcPct val="0"/>
              </a:spcAft>
              <a:defRPr/>
            </a:pPr>
            <a:endParaRPr lang="ja-JP" altLang="en-US">
              <a:ea typeface="ＭＳ Ｐゴシック" pitchFamily="34" charset="-128"/>
            </a:endParaRPr>
          </a:p>
        </p:txBody>
      </p:sp>
      <p:sp>
        <p:nvSpPr>
          <p:cNvPr id="1030" name="Rectangle 13"/>
          <p:cNvSpPr>
            <a:spLocks noChangeArrowheads="1"/>
          </p:cNvSpPr>
          <p:nvPr/>
        </p:nvSpPr>
        <p:spPr bwMode="auto">
          <a:xfrm>
            <a:off x="927165" y="4819534"/>
            <a:ext cx="4247561" cy="323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1042988" eaLnBrk="0" hangingPunct="0">
              <a:defRPr sz="3900" b="1">
                <a:solidFill>
                  <a:srgbClr val="000066"/>
                </a:solidFill>
                <a:latin typeface="Arial" charset="0"/>
                <a:cs typeface="Arial" charset="0"/>
              </a:defRPr>
            </a:lvl1pPr>
            <a:lvl2pPr marL="742950" indent="-285750" defTabSz="1042988" eaLnBrk="0" hangingPunct="0">
              <a:defRPr sz="3900" b="1">
                <a:solidFill>
                  <a:srgbClr val="000066"/>
                </a:solidFill>
                <a:latin typeface="Arial" charset="0"/>
                <a:cs typeface="Arial" charset="0"/>
              </a:defRPr>
            </a:lvl2pPr>
            <a:lvl3pPr marL="1143000" indent="-228600" defTabSz="1042988" eaLnBrk="0" hangingPunct="0">
              <a:defRPr sz="3900" b="1">
                <a:solidFill>
                  <a:srgbClr val="000066"/>
                </a:solidFill>
                <a:latin typeface="Arial" charset="0"/>
                <a:cs typeface="Arial" charset="0"/>
              </a:defRPr>
            </a:lvl3pPr>
            <a:lvl4pPr marL="1600200" indent="-228600" defTabSz="1042988" eaLnBrk="0" hangingPunct="0">
              <a:defRPr sz="3900" b="1">
                <a:solidFill>
                  <a:srgbClr val="000066"/>
                </a:solidFill>
                <a:latin typeface="Arial" charset="0"/>
                <a:cs typeface="Arial" charset="0"/>
              </a:defRPr>
            </a:lvl4pPr>
            <a:lvl5pPr marL="2057400" indent="-228600" defTabSz="1042988" eaLnBrk="0" hangingPunct="0">
              <a:defRPr sz="3900" b="1">
                <a:solidFill>
                  <a:srgbClr val="000066"/>
                </a:solidFill>
                <a:latin typeface="Arial" charset="0"/>
                <a:cs typeface="Arial" charset="0"/>
              </a:defRPr>
            </a:lvl5pPr>
            <a:lvl6pPr marL="2514600" indent="-228600" defTabSz="1042988" eaLnBrk="0" fontAlgn="base" hangingPunct="0">
              <a:spcBef>
                <a:spcPct val="0"/>
              </a:spcBef>
              <a:spcAft>
                <a:spcPct val="0"/>
              </a:spcAft>
              <a:defRPr sz="3900" b="1">
                <a:solidFill>
                  <a:srgbClr val="000066"/>
                </a:solidFill>
                <a:latin typeface="Arial" charset="0"/>
                <a:cs typeface="Arial" charset="0"/>
              </a:defRPr>
            </a:lvl6pPr>
            <a:lvl7pPr marL="2971800" indent="-228600" defTabSz="1042988" eaLnBrk="0" fontAlgn="base" hangingPunct="0">
              <a:spcBef>
                <a:spcPct val="0"/>
              </a:spcBef>
              <a:spcAft>
                <a:spcPct val="0"/>
              </a:spcAft>
              <a:defRPr sz="3900" b="1">
                <a:solidFill>
                  <a:srgbClr val="000066"/>
                </a:solidFill>
                <a:latin typeface="Arial" charset="0"/>
                <a:cs typeface="Arial" charset="0"/>
              </a:defRPr>
            </a:lvl7pPr>
            <a:lvl8pPr marL="3429000" indent="-228600" defTabSz="1042988" eaLnBrk="0" fontAlgn="base" hangingPunct="0">
              <a:spcBef>
                <a:spcPct val="0"/>
              </a:spcBef>
              <a:spcAft>
                <a:spcPct val="0"/>
              </a:spcAft>
              <a:defRPr sz="3900" b="1">
                <a:solidFill>
                  <a:srgbClr val="000066"/>
                </a:solidFill>
                <a:latin typeface="Arial" charset="0"/>
                <a:cs typeface="Arial" charset="0"/>
              </a:defRPr>
            </a:lvl8pPr>
            <a:lvl9pPr marL="3886200" indent="-228600" defTabSz="1042988" eaLnBrk="0" fontAlgn="base" hangingPunct="0">
              <a:spcBef>
                <a:spcPct val="0"/>
              </a:spcBef>
              <a:spcAft>
                <a:spcPct val="0"/>
              </a:spcAft>
              <a:defRPr sz="3900" b="1">
                <a:solidFill>
                  <a:srgbClr val="000066"/>
                </a:solidFill>
                <a:latin typeface="Arial" charset="0"/>
                <a:cs typeface="Arial" charset="0"/>
              </a:defRPr>
            </a:lvl9pPr>
          </a:lstStyle>
          <a:p>
            <a:pPr eaLnBrk="1" fontAlgn="base" hangingPunct="1">
              <a:spcBef>
                <a:spcPct val="0"/>
              </a:spcBef>
              <a:spcAft>
                <a:spcPct val="0"/>
              </a:spcAft>
              <a:defRPr/>
            </a:pPr>
            <a:endParaRPr lang="en-US" altLang="ja-JP" sz="1200">
              <a:solidFill>
                <a:srgbClr val="96CCEE"/>
              </a:solidFill>
              <a:latin typeface="Arial Narrow" pitchFamily="34" charset="0"/>
              <a:ea typeface="ＭＳ Ｐゴシック" pitchFamily="34" charset="-128"/>
            </a:endParaRPr>
          </a:p>
        </p:txBody>
      </p:sp>
      <p:sp>
        <p:nvSpPr>
          <p:cNvPr id="1031" name="Rectangle 14"/>
          <p:cNvSpPr>
            <a:spLocks noChangeArrowheads="1"/>
          </p:cNvSpPr>
          <p:nvPr/>
        </p:nvSpPr>
        <p:spPr bwMode="auto">
          <a:xfrm>
            <a:off x="359736" y="4799020"/>
            <a:ext cx="355660" cy="24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1042988" eaLnBrk="0" hangingPunct="0">
              <a:defRPr sz="3900" b="1">
                <a:solidFill>
                  <a:srgbClr val="000066"/>
                </a:solidFill>
                <a:latin typeface="Arial" panose="020B0604020202020204" pitchFamily="34" charset="0"/>
                <a:cs typeface="Arial" panose="020B0604020202020204" pitchFamily="34" charset="0"/>
              </a:defRPr>
            </a:lvl1pPr>
            <a:lvl2pPr marL="742950" indent="-285750" defTabSz="1042988" eaLnBrk="0" hangingPunct="0">
              <a:defRPr sz="3900" b="1">
                <a:solidFill>
                  <a:srgbClr val="000066"/>
                </a:solidFill>
                <a:latin typeface="Arial" panose="020B0604020202020204" pitchFamily="34" charset="0"/>
                <a:cs typeface="Arial" panose="020B0604020202020204" pitchFamily="34" charset="0"/>
              </a:defRPr>
            </a:lvl2pPr>
            <a:lvl3pPr marL="1143000" indent="-228600" defTabSz="1042988" eaLnBrk="0" hangingPunct="0">
              <a:defRPr sz="3900" b="1">
                <a:solidFill>
                  <a:srgbClr val="000066"/>
                </a:solidFill>
                <a:latin typeface="Arial" panose="020B0604020202020204" pitchFamily="34" charset="0"/>
                <a:cs typeface="Arial" panose="020B0604020202020204" pitchFamily="34" charset="0"/>
              </a:defRPr>
            </a:lvl3pPr>
            <a:lvl4pPr marL="1600200" indent="-228600" defTabSz="1042988" eaLnBrk="0" hangingPunct="0">
              <a:defRPr sz="3900" b="1">
                <a:solidFill>
                  <a:srgbClr val="000066"/>
                </a:solidFill>
                <a:latin typeface="Arial" panose="020B0604020202020204" pitchFamily="34" charset="0"/>
                <a:cs typeface="Arial" panose="020B0604020202020204" pitchFamily="34" charset="0"/>
              </a:defRPr>
            </a:lvl4pPr>
            <a:lvl5pPr marL="2057400" indent="-228600" defTabSz="1042988" eaLnBrk="0" hangingPunct="0">
              <a:defRPr sz="3900" b="1">
                <a:solidFill>
                  <a:srgbClr val="000066"/>
                </a:solidFill>
                <a:latin typeface="Arial" panose="020B0604020202020204" pitchFamily="34" charset="0"/>
                <a:cs typeface="Arial" panose="020B0604020202020204" pitchFamily="34" charset="0"/>
              </a:defRPr>
            </a:lvl5pPr>
            <a:lvl6pPr marL="2514600" indent="-228600" defTabSz="1042988" eaLnBrk="0" fontAlgn="base" hangingPunct="0">
              <a:spcBef>
                <a:spcPct val="0"/>
              </a:spcBef>
              <a:spcAft>
                <a:spcPct val="0"/>
              </a:spcAft>
              <a:defRPr sz="3900" b="1">
                <a:solidFill>
                  <a:srgbClr val="000066"/>
                </a:solidFill>
                <a:latin typeface="Arial" panose="020B0604020202020204" pitchFamily="34" charset="0"/>
                <a:cs typeface="Arial" panose="020B0604020202020204" pitchFamily="34" charset="0"/>
              </a:defRPr>
            </a:lvl6pPr>
            <a:lvl7pPr marL="2971800" indent="-228600" defTabSz="1042988" eaLnBrk="0" fontAlgn="base" hangingPunct="0">
              <a:spcBef>
                <a:spcPct val="0"/>
              </a:spcBef>
              <a:spcAft>
                <a:spcPct val="0"/>
              </a:spcAft>
              <a:defRPr sz="3900" b="1">
                <a:solidFill>
                  <a:srgbClr val="000066"/>
                </a:solidFill>
                <a:latin typeface="Arial" panose="020B0604020202020204" pitchFamily="34" charset="0"/>
                <a:cs typeface="Arial" panose="020B0604020202020204" pitchFamily="34" charset="0"/>
              </a:defRPr>
            </a:lvl7pPr>
            <a:lvl8pPr marL="3429000" indent="-228600" defTabSz="1042988" eaLnBrk="0" fontAlgn="base" hangingPunct="0">
              <a:spcBef>
                <a:spcPct val="0"/>
              </a:spcBef>
              <a:spcAft>
                <a:spcPct val="0"/>
              </a:spcAft>
              <a:defRPr sz="3900" b="1">
                <a:solidFill>
                  <a:srgbClr val="000066"/>
                </a:solidFill>
                <a:latin typeface="Arial" panose="020B0604020202020204" pitchFamily="34" charset="0"/>
                <a:cs typeface="Arial" panose="020B0604020202020204" pitchFamily="34" charset="0"/>
              </a:defRPr>
            </a:lvl8pPr>
            <a:lvl9pPr marL="3886200" indent="-228600" defTabSz="1042988" eaLnBrk="0" fontAlgn="base" hangingPunct="0">
              <a:spcBef>
                <a:spcPct val="0"/>
              </a:spcBef>
              <a:spcAft>
                <a:spcPct val="0"/>
              </a:spcAft>
              <a:defRPr sz="3900" b="1">
                <a:solidFill>
                  <a:srgbClr val="000066"/>
                </a:solidFill>
                <a:latin typeface="Arial" panose="020B0604020202020204" pitchFamily="34" charset="0"/>
                <a:cs typeface="Arial" panose="020B0604020202020204" pitchFamily="34" charset="0"/>
              </a:defRPr>
            </a:lvl9pPr>
          </a:lstStyle>
          <a:p>
            <a:pPr algn="r" eaLnBrk="1" fontAlgn="base" hangingPunct="1">
              <a:spcBef>
                <a:spcPct val="0"/>
              </a:spcBef>
              <a:spcAft>
                <a:spcPct val="0"/>
              </a:spcAft>
            </a:pPr>
            <a:fld id="{2E6CF27D-D841-4A0D-BE71-06E6F12D013F}" type="slidenum">
              <a:rPr lang="ar-SA" altLang="ja-JP" sz="1500">
                <a:solidFill>
                  <a:srgbClr val="72BBE8"/>
                </a:solidFill>
                <a:latin typeface="Arial Narrow" panose="020B0606020202030204" pitchFamily="34" charset="0"/>
              </a:rPr>
              <a:pPr algn="r" eaLnBrk="1" fontAlgn="base" hangingPunct="1">
                <a:spcBef>
                  <a:spcPct val="0"/>
                </a:spcBef>
                <a:spcAft>
                  <a:spcPct val="0"/>
                </a:spcAft>
              </a:pPr>
              <a:t>‹#›</a:t>
            </a:fld>
            <a:r>
              <a:rPr lang="en-US" altLang="ja-JP" sz="1500">
                <a:solidFill>
                  <a:srgbClr val="72BBE8"/>
                </a:solidFill>
                <a:latin typeface="Arial Narrow" panose="020B0606020202030204" pitchFamily="34" charset="0"/>
                <a:ea typeface="ＭＳ Ｐゴシック" panose="020B0600070205080204" pitchFamily="34" charset="-128"/>
              </a:rPr>
              <a:t> </a:t>
            </a:r>
            <a:r>
              <a:rPr lang="en-US" altLang="ja-JP" sz="2100" baseline="14000">
                <a:solidFill>
                  <a:srgbClr val="FFFFFF"/>
                </a:solidFill>
                <a:latin typeface="Arial Narrow" panose="020B0606020202030204" pitchFamily="34" charset="0"/>
                <a:ea typeface="ＭＳ Ｐゴシック" panose="020B0600070205080204" pitchFamily="34" charset="-128"/>
              </a:rPr>
              <a:t>|</a:t>
            </a:r>
          </a:p>
        </p:txBody>
      </p:sp>
      <p:pic>
        <p:nvPicPr>
          <p:cNvPr id="7176" name="Picture 17" descr="WHO-EN-white-H"/>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31751" y="4530126"/>
            <a:ext cx="2207266" cy="53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3123572" y="4767707"/>
            <a:ext cx="2896867" cy="273211"/>
          </a:xfrm>
          <a:prstGeom prst="rect">
            <a:avLst/>
          </a:prstGeom>
        </p:spPr>
        <p:txBody>
          <a:bodyPr vert="horz" wrap="square" lIns="80058" tIns="40028" rIns="80058" bIns="40028" numCol="1" anchor="ctr" anchorCtr="0" compatLnSpc="1">
            <a:prstTxWarp prst="textNoShape">
              <a:avLst/>
            </a:prstTxWarp>
          </a:bodyPr>
          <a:lstStyle>
            <a:lvl1pPr algn="ctr">
              <a:defRPr sz="1100">
                <a:solidFill>
                  <a:srgbClr val="898989"/>
                </a:solidFill>
                <a:latin typeface="Arial" charset="0"/>
                <a:cs typeface="Arial" charset="0"/>
              </a:defRPr>
            </a:lvl1pPr>
          </a:lstStyle>
          <a:p>
            <a:pPr defTabSz="914184" fontAlgn="base">
              <a:spcBef>
                <a:spcPct val="0"/>
              </a:spcBef>
              <a:spcAft>
                <a:spcPct val="0"/>
              </a:spcAft>
              <a:defRPr/>
            </a:pPr>
            <a:endParaRPr lang="en-GB" b="1"/>
          </a:p>
        </p:txBody>
      </p:sp>
    </p:spTree>
    <p:extLst>
      <p:ext uri="{BB962C8B-B14F-4D97-AF65-F5344CB8AC3E}">
        <p14:creationId xmlns:p14="http://schemas.microsoft.com/office/powerpoint/2010/main" val="397146940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hdr="0" ftr="0" dt="0"/>
  <p:txStyles>
    <p:titleStyle>
      <a:lvl1pPr algn="ctr" defTabSz="912410" rtl="0" eaLnBrk="0" fontAlgn="base" hangingPunct="0">
        <a:spcBef>
          <a:spcPct val="0"/>
        </a:spcBef>
        <a:spcAft>
          <a:spcPct val="0"/>
        </a:spcAft>
        <a:defRPr sz="3500" b="1">
          <a:solidFill>
            <a:srgbClr val="000066"/>
          </a:solidFill>
          <a:latin typeface="+mj-lt"/>
          <a:ea typeface="+mj-ea"/>
          <a:cs typeface="+mj-cs"/>
        </a:defRPr>
      </a:lvl1pPr>
      <a:lvl2pPr algn="ctr" defTabSz="912410" rtl="0" eaLnBrk="0" fontAlgn="base" hangingPunct="0">
        <a:spcBef>
          <a:spcPct val="0"/>
        </a:spcBef>
        <a:spcAft>
          <a:spcPct val="0"/>
        </a:spcAft>
        <a:defRPr sz="3500" b="1">
          <a:solidFill>
            <a:srgbClr val="000066"/>
          </a:solidFill>
          <a:latin typeface="Arial" charset="0"/>
          <a:cs typeface="Arial" charset="0"/>
        </a:defRPr>
      </a:lvl2pPr>
      <a:lvl3pPr algn="ctr" defTabSz="912410" rtl="0" eaLnBrk="0" fontAlgn="base" hangingPunct="0">
        <a:spcBef>
          <a:spcPct val="0"/>
        </a:spcBef>
        <a:spcAft>
          <a:spcPct val="0"/>
        </a:spcAft>
        <a:defRPr sz="3500" b="1">
          <a:solidFill>
            <a:srgbClr val="000066"/>
          </a:solidFill>
          <a:latin typeface="Arial" charset="0"/>
          <a:cs typeface="Arial" charset="0"/>
        </a:defRPr>
      </a:lvl3pPr>
      <a:lvl4pPr algn="ctr" defTabSz="912410" rtl="0" eaLnBrk="0" fontAlgn="base" hangingPunct="0">
        <a:spcBef>
          <a:spcPct val="0"/>
        </a:spcBef>
        <a:spcAft>
          <a:spcPct val="0"/>
        </a:spcAft>
        <a:defRPr sz="3500" b="1">
          <a:solidFill>
            <a:srgbClr val="000066"/>
          </a:solidFill>
          <a:latin typeface="Arial" charset="0"/>
          <a:cs typeface="Arial" charset="0"/>
        </a:defRPr>
      </a:lvl4pPr>
      <a:lvl5pPr algn="ctr" defTabSz="912410" rtl="0" eaLnBrk="0" fontAlgn="base" hangingPunct="0">
        <a:spcBef>
          <a:spcPct val="0"/>
        </a:spcBef>
        <a:spcAft>
          <a:spcPct val="0"/>
        </a:spcAft>
        <a:defRPr sz="3500" b="1">
          <a:solidFill>
            <a:srgbClr val="000066"/>
          </a:solidFill>
          <a:latin typeface="Arial" charset="0"/>
          <a:cs typeface="Arial" charset="0"/>
        </a:defRPr>
      </a:lvl5pPr>
      <a:lvl6pPr marL="400288" algn="ctr" defTabSz="913158" rtl="0" fontAlgn="base">
        <a:spcBef>
          <a:spcPct val="0"/>
        </a:spcBef>
        <a:spcAft>
          <a:spcPct val="0"/>
        </a:spcAft>
        <a:defRPr sz="3500" b="1">
          <a:solidFill>
            <a:srgbClr val="000066"/>
          </a:solidFill>
          <a:latin typeface="Arial" charset="0"/>
          <a:cs typeface="Arial" charset="0"/>
        </a:defRPr>
      </a:lvl6pPr>
      <a:lvl7pPr marL="800574" algn="ctr" defTabSz="913158" rtl="0" fontAlgn="base">
        <a:spcBef>
          <a:spcPct val="0"/>
        </a:spcBef>
        <a:spcAft>
          <a:spcPct val="0"/>
        </a:spcAft>
        <a:defRPr sz="3500" b="1">
          <a:solidFill>
            <a:srgbClr val="000066"/>
          </a:solidFill>
          <a:latin typeface="Arial" charset="0"/>
          <a:cs typeface="Arial" charset="0"/>
        </a:defRPr>
      </a:lvl7pPr>
      <a:lvl8pPr marL="1200863" algn="ctr" defTabSz="913158" rtl="0" fontAlgn="base">
        <a:spcBef>
          <a:spcPct val="0"/>
        </a:spcBef>
        <a:spcAft>
          <a:spcPct val="0"/>
        </a:spcAft>
        <a:defRPr sz="3500" b="1">
          <a:solidFill>
            <a:srgbClr val="000066"/>
          </a:solidFill>
          <a:latin typeface="Arial" charset="0"/>
          <a:cs typeface="Arial" charset="0"/>
        </a:defRPr>
      </a:lvl8pPr>
      <a:lvl9pPr marL="1601152" algn="ctr" defTabSz="913158" rtl="0" fontAlgn="base">
        <a:spcBef>
          <a:spcPct val="0"/>
        </a:spcBef>
        <a:spcAft>
          <a:spcPct val="0"/>
        </a:spcAft>
        <a:defRPr sz="3500" b="1">
          <a:solidFill>
            <a:srgbClr val="000066"/>
          </a:solidFill>
          <a:latin typeface="Arial" charset="0"/>
          <a:cs typeface="Arial" charset="0"/>
        </a:defRPr>
      </a:lvl9pPr>
    </p:titleStyle>
    <p:bodyStyle>
      <a:lvl1pPr marL="340763" indent="-340763" algn="l" defTabSz="912410" rtl="0" eaLnBrk="0" fontAlgn="base" hangingPunct="0">
        <a:spcBef>
          <a:spcPct val="80000"/>
        </a:spcBef>
        <a:spcAft>
          <a:spcPct val="0"/>
        </a:spcAft>
        <a:buClr>
          <a:srgbClr val="1E7FB8"/>
        </a:buClr>
        <a:buFont typeface="Wingdings" panose="05000000000000000000" pitchFamily="2" charset="2"/>
        <a:buChar char="l"/>
        <a:defRPr sz="2500">
          <a:solidFill>
            <a:srgbClr val="000066"/>
          </a:solidFill>
          <a:latin typeface="+mn-lt"/>
          <a:ea typeface="+mn-ea"/>
          <a:cs typeface="+mn-cs"/>
        </a:defRPr>
      </a:lvl1pPr>
      <a:lvl2pPr marL="803922" indent="-280957" algn="l" defTabSz="912410" rtl="0" eaLnBrk="0" fontAlgn="base" hangingPunct="0">
        <a:spcBef>
          <a:spcPct val="20000"/>
        </a:spcBef>
        <a:spcAft>
          <a:spcPct val="0"/>
        </a:spcAft>
        <a:buClr>
          <a:srgbClr val="1E7FB8"/>
        </a:buClr>
        <a:buFont typeface="Arial" panose="020B0604020202020204" pitchFamily="34" charset="0"/>
        <a:buChar char="–"/>
        <a:defRPr sz="2100">
          <a:solidFill>
            <a:srgbClr val="000066"/>
          </a:solidFill>
          <a:latin typeface="+mn-lt"/>
          <a:cs typeface="+mn-cs"/>
        </a:defRPr>
      </a:lvl2pPr>
      <a:lvl3pPr marL="1254565" indent="-268439" algn="l" defTabSz="912410"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3pPr>
      <a:lvl4pPr marL="1662092" indent="-225320" algn="l" defTabSz="912410"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4pPr>
      <a:lvl5pPr marL="1984774" indent="-143261" algn="r" defTabSz="912410" rtl="1" eaLnBrk="0" fontAlgn="base" hangingPunct="0">
        <a:spcBef>
          <a:spcPct val="20000"/>
        </a:spcBef>
        <a:spcAft>
          <a:spcPct val="0"/>
        </a:spcAft>
        <a:buChar char="»"/>
        <a:defRPr sz="2000">
          <a:solidFill>
            <a:srgbClr val="000066"/>
          </a:solidFill>
          <a:latin typeface="+mn-lt"/>
          <a:cs typeface="+mn-cs"/>
        </a:defRPr>
      </a:lvl5pPr>
      <a:lvl6pPr marL="2386439" indent="-144548" algn="r" defTabSz="913158" rtl="1" fontAlgn="base">
        <a:spcBef>
          <a:spcPct val="20000"/>
        </a:spcBef>
        <a:spcAft>
          <a:spcPct val="0"/>
        </a:spcAft>
        <a:buChar char="»"/>
        <a:defRPr sz="2000">
          <a:solidFill>
            <a:srgbClr val="000066"/>
          </a:solidFill>
          <a:latin typeface="+mn-lt"/>
          <a:cs typeface="+mn-cs"/>
        </a:defRPr>
      </a:lvl6pPr>
      <a:lvl7pPr marL="2786726" indent="-144548" algn="r" defTabSz="913158" rtl="1" fontAlgn="base">
        <a:spcBef>
          <a:spcPct val="20000"/>
        </a:spcBef>
        <a:spcAft>
          <a:spcPct val="0"/>
        </a:spcAft>
        <a:buChar char="»"/>
        <a:defRPr sz="2000">
          <a:solidFill>
            <a:srgbClr val="000066"/>
          </a:solidFill>
          <a:latin typeface="+mn-lt"/>
          <a:cs typeface="+mn-cs"/>
        </a:defRPr>
      </a:lvl7pPr>
      <a:lvl8pPr marL="3187014" indent="-144548" algn="r" defTabSz="913158" rtl="1" fontAlgn="base">
        <a:spcBef>
          <a:spcPct val="20000"/>
        </a:spcBef>
        <a:spcAft>
          <a:spcPct val="0"/>
        </a:spcAft>
        <a:buChar char="»"/>
        <a:defRPr sz="2000">
          <a:solidFill>
            <a:srgbClr val="000066"/>
          </a:solidFill>
          <a:latin typeface="+mn-lt"/>
          <a:cs typeface="+mn-cs"/>
        </a:defRPr>
      </a:lvl8pPr>
      <a:lvl9pPr marL="3587303" indent="-144548" algn="r" defTabSz="913158" rtl="1" fontAlgn="base">
        <a:spcBef>
          <a:spcPct val="20000"/>
        </a:spcBef>
        <a:spcAft>
          <a:spcPct val="0"/>
        </a:spcAft>
        <a:buChar char="»"/>
        <a:defRPr sz="2000">
          <a:solidFill>
            <a:srgbClr val="000066"/>
          </a:solidFill>
          <a:latin typeface="+mn-lt"/>
          <a:cs typeface="+mn-cs"/>
        </a:defRPr>
      </a:lvl9pPr>
    </p:bodyStyle>
    <p:otherStyle>
      <a:defPPr>
        <a:defRPr lang="ja-JP"/>
      </a:defPPr>
      <a:lvl1pPr marL="0" algn="l" defTabSz="800574" rtl="0" eaLnBrk="1" latinLnBrk="0" hangingPunct="1">
        <a:defRPr kumimoji="1" sz="1600" kern="1200">
          <a:solidFill>
            <a:schemeClr val="tx1"/>
          </a:solidFill>
          <a:latin typeface="+mn-lt"/>
          <a:ea typeface="+mn-ea"/>
          <a:cs typeface="+mn-cs"/>
        </a:defRPr>
      </a:lvl1pPr>
      <a:lvl2pPr marL="400288" algn="l" defTabSz="800574" rtl="0" eaLnBrk="1" latinLnBrk="0" hangingPunct="1">
        <a:defRPr kumimoji="1" sz="1600" kern="1200">
          <a:solidFill>
            <a:schemeClr val="tx1"/>
          </a:solidFill>
          <a:latin typeface="+mn-lt"/>
          <a:ea typeface="+mn-ea"/>
          <a:cs typeface="+mn-cs"/>
        </a:defRPr>
      </a:lvl2pPr>
      <a:lvl3pPr marL="800574" algn="l" defTabSz="800574" rtl="0" eaLnBrk="1" latinLnBrk="0" hangingPunct="1">
        <a:defRPr kumimoji="1" sz="1600" kern="1200">
          <a:solidFill>
            <a:schemeClr val="tx1"/>
          </a:solidFill>
          <a:latin typeface="+mn-lt"/>
          <a:ea typeface="+mn-ea"/>
          <a:cs typeface="+mn-cs"/>
        </a:defRPr>
      </a:lvl3pPr>
      <a:lvl4pPr marL="1200863" algn="l" defTabSz="800574" rtl="0" eaLnBrk="1" latinLnBrk="0" hangingPunct="1">
        <a:defRPr kumimoji="1" sz="1600" kern="1200">
          <a:solidFill>
            <a:schemeClr val="tx1"/>
          </a:solidFill>
          <a:latin typeface="+mn-lt"/>
          <a:ea typeface="+mn-ea"/>
          <a:cs typeface="+mn-cs"/>
        </a:defRPr>
      </a:lvl4pPr>
      <a:lvl5pPr marL="1601152" algn="l" defTabSz="800574" rtl="0" eaLnBrk="1" latinLnBrk="0" hangingPunct="1">
        <a:defRPr kumimoji="1" sz="1600" kern="1200">
          <a:solidFill>
            <a:schemeClr val="tx1"/>
          </a:solidFill>
          <a:latin typeface="+mn-lt"/>
          <a:ea typeface="+mn-ea"/>
          <a:cs typeface="+mn-cs"/>
        </a:defRPr>
      </a:lvl5pPr>
      <a:lvl6pPr marL="2001439" algn="l" defTabSz="800574" rtl="0" eaLnBrk="1" latinLnBrk="0" hangingPunct="1">
        <a:defRPr kumimoji="1" sz="1600" kern="1200">
          <a:solidFill>
            <a:schemeClr val="tx1"/>
          </a:solidFill>
          <a:latin typeface="+mn-lt"/>
          <a:ea typeface="+mn-ea"/>
          <a:cs typeface="+mn-cs"/>
        </a:defRPr>
      </a:lvl6pPr>
      <a:lvl7pPr marL="2401728" algn="l" defTabSz="800574" rtl="0" eaLnBrk="1" latinLnBrk="0" hangingPunct="1">
        <a:defRPr kumimoji="1" sz="1600" kern="1200">
          <a:solidFill>
            <a:schemeClr val="tx1"/>
          </a:solidFill>
          <a:latin typeface="+mn-lt"/>
          <a:ea typeface="+mn-ea"/>
          <a:cs typeface="+mn-cs"/>
        </a:defRPr>
      </a:lvl7pPr>
      <a:lvl8pPr marL="2802014" algn="l" defTabSz="800574" rtl="0" eaLnBrk="1" latinLnBrk="0" hangingPunct="1">
        <a:defRPr kumimoji="1" sz="1600" kern="1200">
          <a:solidFill>
            <a:schemeClr val="tx1"/>
          </a:solidFill>
          <a:latin typeface="+mn-lt"/>
          <a:ea typeface="+mn-ea"/>
          <a:cs typeface="+mn-cs"/>
        </a:defRPr>
      </a:lvl8pPr>
      <a:lvl9pPr marL="3202302" algn="l" defTabSz="800574" rtl="0" eaLnBrk="1" latinLnBrk="0" hangingPunct="1">
        <a:defRPr kumimoji="1"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3" y="205995"/>
            <a:ext cx="8229600" cy="857250"/>
          </a:xfrm>
          <a:prstGeom prst="rect">
            <a:avLst/>
          </a:prstGeom>
        </p:spPr>
        <p:txBody>
          <a:bodyPr vert="horz" lIns="87633" tIns="43819" rIns="87633" bIns="43819" rtlCol="0" anchor="ctr">
            <a:normAutofit/>
          </a:bodyPr>
          <a:lstStyle/>
          <a:p>
            <a:r>
              <a:rPr lang="fr-FR"/>
              <a:t>Cliquez et modifiez le titre</a:t>
            </a:r>
          </a:p>
        </p:txBody>
      </p:sp>
      <p:sp>
        <p:nvSpPr>
          <p:cNvPr id="3" name="Espace réservé du texte 2"/>
          <p:cNvSpPr>
            <a:spLocks noGrp="1"/>
          </p:cNvSpPr>
          <p:nvPr>
            <p:ph type="body" idx="1"/>
          </p:nvPr>
        </p:nvSpPr>
        <p:spPr>
          <a:xfrm>
            <a:off x="457203" y="1200166"/>
            <a:ext cx="8229600" cy="3394472"/>
          </a:xfrm>
          <a:prstGeom prst="rect">
            <a:avLst/>
          </a:prstGeom>
        </p:spPr>
        <p:txBody>
          <a:bodyPr vert="horz" lIns="87633" tIns="43819" rIns="87633" bIns="4381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11" y="4767344"/>
            <a:ext cx="2133600" cy="273843"/>
          </a:xfrm>
          <a:prstGeom prst="rect">
            <a:avLst/>
          </a:prstGeom>
        </p:spPr>
        <p:txBody>
          <a:bodyPr vert="horz" lIns="87633" tIns="43819" rIns="87633" bIns="43819" rtlCol="0" anchor="ctr"/>
          <a:lstStyle>
            <a:lvl1pPr algn="l">
              <a:defRPr sz="1100">
                <a:solidFill>
                  <a:schemeClr val="tx1">
                    <a:tint val="75000"/>
                  </a:schemeClr>
                </a:solidFill>
              </a:defRPr>
            </a:lvl1pPr>
          </a:lstStyle>
          <a:p>
            <a:pPr defTabSz="438183"/>
            <a:fld id="{11138010-98A3-2A4B-ACE9-5B595B18CCDE}" type="datetimeFigureOut">
              <a:rPr lang="fr-FR" smtClean="0">
                <a:solidFill>
                  <a:prstClr val="black">
                    <a:tint val="75000"/>
                  </a:prstClr>
                </a:solidFill>
              </a:rPr>
              <a:pPr defTabSz="438183"/>
              <a:t>27/09/2019</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13" y="4767344"/>
            <a:ext cx="2895600" cy="273843"/>
          </a:xfrm>
          <a:prstGeom prst="rect">
            <a:avLst/>
          </a:prstGeom>
        </p:spPr>
        <p:txBody>
          <a:bodyPr vert="horz" lIns="87633" tIns="43819" rIns="87633" bIns="43819" rtlCol="0" anchor="ctr"/>
          <a:lstStyle>
            <a:lvl1pPr algn="ctr">
              <a:defRPr sz="1100">
                <a:solidFill>
                  <a:schemeClr val="tx1">
                    <a:tint val="75000"/>
                  </a:schemeClr>
                </a:solidFill>
              </a:defRPr>
            </a:lvl1pPr>
          </a:lstStyle>
          <a:p>
            <a:pPr defTabSz="438183"/>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4767344"/>
            <a:ext cx="2133600" cy="273843"/>
          </a:xfrm>
          <a:prstGeom prst="rect">
            <a:avLst/>
          </a:prstGeom>
        </p:spPr>
        <p:txBody>
          <a:bodyPr vert="horz" lIns="87633" tIns="43819" rIns="87633" bIns="43819" rtlCol="0" anchor="ctr"/>
          <a:lstStyle>
            <a:lvl1pPr algn="r">
              <a:defRPr sz="1100">
                <a:solidFill>
                  <a:schemeClr val="tx1">
                    <a:tint val="75000"/>
                  </a:schemeClr>
                </a:solidFill>
              </a:defRPr>
            </a:lvl1pPr>
          </a:lstStyle>
          <a:p>
            <a:pPr defTabSz="438183"/>
            <a:fld id="{A292125F-041E-1F46-B315-84FAB0C5C5BC}" type="slidenum">
              <a:rPr lang="fr-FR" smtClean="0">
                <a:solidFill>
                  <a:prstClr val="black">
                    <a:tint val="75000"/>
                  </a:prstClr>
                </a:solidFill>
              </a:rPr>
              <a:pPr defTabSz="438183"/>
              <a:t>‹#›</a:t>
            </a:fld>
            <a:endParaRPr lang="fr-FR">
              <a:solidFill>
                <a:prstClr val="black">
                  <a:tint val="75000"/>
                </a:prstClr>
              </a:solidFill>
            </a:endParaRPr>
          </a:p>
        </p:txBody>
      </p:sp>
    </p:spTree>
    <p:extLst>
      <p:ext uri="{BB962C8B-B14F-4D97-AF65-F5344CB8AC3E}">
        <p14:creationId xmlns:p14="http://schemas.microsoft.com/office/powerpoint/2010/main" val="38923061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438183" rtl="0" eaLnBrk="1" latinLnBrk="0" hangingPunct="1">
        <a:spcBef>
          <a:spcPct val="0"/>
        </a:spcBef>
        <a:buNone/>
        <a:defRPr sz="4200" kern="1200">
          <a:solidFill>
            <a:schemeClr val="tx1"/>
          </a:solidFill>
          <a:latin typeface="+mj-lt"/>
          <a:ea typeface="+mj-ea"/>
          <a:cs typeface="+mj-cs"/>
        </a:defRPr>
      </a:lvl1pPr>
    </p:titleStyle>
    <p:bodyStyle>
      <a:lvl1pPr marL="328635" indent="-328635" algn="l" defTabSz="438183" rtl="0" eaLnBrk="1" latinLnBrk="0" hangingPunct="1">
        <a:spcBef>
          <a:spcPct val="20000"/>
        </a:spcBef>
        <a:buFont typeface="Arial"/>
        <a:buChar char="•"/>
        <a:defRPr sz="3100" kern="1200">
          <a:solidFill>
            <a:schemeClr val="tx1"/>
          </a:solidFill>
          <a:latin typeface="+mn-lt"/>
          <a:ea typeface="+mn-ea"/>
          <a:cs typeface="+mn-cs"/>
        </a:defRPr>
      </a:lvl1pPr>
      <a:lvl2pPr marL="712044" indent="-273866" algn="l" defTabSz="438183" rtl="0" eaLnBrk="1" latinLnBrk="0" hangingPunct="1">
        <a:spcBef>
          <a:spcPct val="20000"/>
        </a:spcBef>
        <a:buFont typeface="Arial"/>
        <a:buChar char="–"/>
        <a:defRPr sz="2700" kern="1200">
          <a:solidFill>
            <a:schemeClr val="tx1"/>
          </a:solidFill>
          <a:latin typeface="+mn-lt"/>
          <a:ea typeface="+mn-ea"/>
          <a:cs typeface="+mn-cs"/>
        </a:defRPr>
      </a:lvl2pPr>
      <a:lvl3pPr marL="1095458" indent="-219092" algn="l" defTabSz="438183" rtl="0" eaLnBrk="1" latinLnBrk="0" hangingPunct="1">
        <a:spcBef>
          <a:spcPct val="20000"/>
        </a:spcBef>
        <a:buFont typeface="Arial"/>
        <a:buChar char="•"/>
        <a:defRPr sz="2300" kern="1200">
          <a:solidFill>
            <a:schemeClr val="tx1"/>
          </a:solidFill>
          <a:latin typeface="+mn-lt"/>
          <a:ea typeface="+mn-ea"/>
          <a:cs typeface="+mn-cs"/>
        </a:defRPr>
      </a:lvl3pPr>
      <a:lvl4pPr marL="1533636" indent="-219092" algn="l" defTabSz="438183" rtl="0" eaLnBrk="1" latinLnBrk="0" hangingPunct="1">
        <a:spcBef>
          <a:spcPct val="20000"/>
        </a:spcBef>
        <a:buFont typeface="Arial"/>
        <a:buChar char="–"/>
        <a:defRPr sz="1900" kern="1200">
          <a:solidFill>
            <a:schemeClr val="tx1"/>
          </a:solidFill>
          <a:latin typeface="+mn-lt"/>
          <a:ea typeface="+mn-ea"/>
          <a:cs typeface="+mn-cs"/>
        </a:defRPr>
      </a:lvl4pPr>
      <a:lvl5pPr marL="1971817" indent="-219092" algn="l" defTabSz="438183" rtl="0" eaLnBrk="1" latinLnBrk="0" hangingPunct="1">
        <a:spcBef>
          <a:spcPct val="20000"/>
        </a:spcBef>
        <a:buFont typeface="Arial"/>
        <a:buChar char="»"/>
        <a:defRPr sz="1900" kern="1200">
          <a:solidFill>
            <a:schemeClr val="tx1"/>
          </a:solidFill>
          <a:latin typeface="+mn-lt"/>
          <a:ea typeface="+mn-ea"/>
          <a:cs typeface="+mn-cs"/>
        </a:defRPr>
      </a:lvl5pPr>
      <a:lvl6pPr marL="2410001" indent="-219092" algn="l" defTabSz="438183" rtl="0" eaLnBrk="1" latinLnBrk="0" hangingPunct="1">
        <a:spcBef>
          <a:spcPct val="20000"/>
        </a:spcBef>
        <a:buFont typeface="Arial"/>
        <a:buChar char="•"/>
        <a:defRPr sz="1900" kern="1200">
          <a:solidFill>
            <a:schemeClr val="tx1"/>
          </a:solidFill>
          <a:latin typeface="+mn-lt"/>
          <a:ea typeface="+mn-ea"/>
          <a:cs typeface="+mn-cs"/>
        </a:defRPr>
      </a:lvl6pPr>
      <a:lvl7pPr marL="2848174" indent="-219092" algn="l" defTabSz="438183" rtl="0" eaLnBrk="1" latinLnBrk="0" hangingPunct="1">
        <a:spcBef>
          <a:spcPct val="20000"/>
        </a:spcBef>
        <a:buFont typeface="Arial"/>
        <a:buChar char="•"/>
        <a:defRPr sz="1900" kern="1200">
          <a:solidFill>
            <a:schemeClr val="tx1"/>
          </a:solidFill>
          <a:latin typeface="+mn-lt"/>
          <a:ea typeface="+mn-ea"/>
          <a:cs typeface="+mn-cs"/>
        </a:defRPr>
      </a:lvl7pPr>
      <a:lvl8pPr marL="3286361" indent="-219092" algn="l" defTabSz="438183" rtl="0" eaLnBrk="1" latinLnBrk="0" hangingPunct="1">
        <a:spcBef>
          <a:spcPct val="20000"/>
        </a:spcBef>
        <a:buFont typeface="Arial"/>
        <a:buChar char="•"/>
        <a:defRPr sz="1900" kern="1200">
          <a:solidFill>
            <a:schemeClr val="tx1"/>
          </a:solidFill>
          <a:latin typeface="+mn-lt"/>
          <a:ea typeface="+mn-ea"/>
          <a:cs typeface="+mn-cs"/>
        </a:defRPr>
      </a:lvl8pPr>
      <a:lvl9pPr marL="3724541" indent="-219092" algn="l" defTabSz="438183"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fr-FR"/>
      </a:defPPr>
      <a:lvl1pPr marL="0" algn="l" defTabSz="438183" rtl="0" eaLnBrk="1" latinLnBrk="0" hangingPunct="1">
        <a:defRPr sz="1800" kern="1200">
          <a:solidFill>
            <a:schemeClr val="tx1"/>
          </a:solidFill>
          <a:latin typeface="+mn-lt"/>
          <a:ea typeface="+mn-ea"/>
          <a:cs typeface="+mn-cs"/>
        </a:defRPr>
      </a:lvl1pPr>
      <a:lvl2pPr marL="438183" algn="l" defTabSz="438183" rtl="0" eaLnBrk="1" latinLnBrk="0" hangingPunct="1">
        <a:defRPr sz="1800" kern="1200">
          <a:solidFill>
            <a:schemeClr val="tx1"/>
          </a:solidFill>
          <a:latin typeface="+mn-lt"/>
          <a:ea typeface="+mn-ea"/>
          <a:cs typeface="+mn-cs"/>
        </a:defRPr>
      </a:lvl2pPr>
      <a:lvl3pPr marL="876364" algn="l" defTabSz="438183" rtl="0" eaLnBrk="1" latinLnBrk="0" hangingPunct="1">
        <a:defRPr sz="1800" kern="1200">
          <a:solidFill>
            <a:schemeClr val="tx1"/>
          </a:solidFill>
          <a:latin typeface="+mn-lt"/>
          <a:ea typeface="+mn-ea"/>
          <a:cs typeface="+mn-cs"/>
        </a:defRPr>
      </a:lvl3pPr>
      <a:lvl4pPr marL="1314542" algn="l" defTabSz="438183" rtl="0" eaLnBrk="1" latinLnBrk="0" hangingPunct="1">
        <a:defRPr sz="1800" kern="1200">
          <a:solidFill>
            <a:schemeClr val="tx1"/>
          </a:solidFill>
          <a:latin typeface="+mn-lt"/>
          <a:ea typeface="+mn-ea"/>
          <a:cs typeface="+mn-cs"/>
        </a:defRPr>
      </a:lvl4pPr>
      <a:lvl5pPr marL="1752726" algn="l" defTabSz="438183" rtl="0" eaLnBrk="1" latinLnBrk="0" hangingPunct="1">
        <a:defRPr sz="1800" kern="1200">
          <a:solidFill>
            <a:schemeClr val="tx1"/>
          </a:solidFill>
          <a:latin typeface="+mn-lt"/>
          <a:ea typeface="+mn-ea"/>
          <a:cs typeface="+mn-cs"/>
        </a:defRPr>
      </a:lvl5pPr>
      <a:lvl6pPr marL="2190905" algn="l" defTabSz="438183" rtl="0" eaLnBrk="1" latinLnBrk="0" hangingPunct="1">
        <a:defRPr sz="1800" kern="1200">
          <a:solidFill>
            <a:schemeClr val="tx1"/>
          </a:solidFill>
          <a:latin typeface="+mn-lt"/>
          <a:ea typeface="+mn-ea"/>
          <a:cs typeface="+mn-cs"/>
        </a:defRPr>
      </a:lvl6pPr>
      <a:lvl7pPr marL="2629088" algn="l" defTabSz="438183" rtl="0" eaLnBrk="1" latinLnBrk="0" hangingPunct="1">
        <a:defRPr sz="1800" kern="1200">
          <a:solidFill>
            <a:schemeClr val="tx1"/>
          </a:solidFill>
          <a:latin typeface="+mn-lt"/>
          <a:ea typeface="+mn-ea"/>
          <a:cs typeface="+mn-cs"/>
        </a:defRPr>
      </a:lvl7pPr>
      <a:lvl8pPr marL="3067269" algn="l" defTabSz="438183" rtl="0" eaLnBrk="1" latinLnBrk="0" hangingPunct="1">
        <a:defRPr sz="1800" kern="1200">
          <a:solidFill>
            <a:schemeClr val="tx1"/>
          </a:solidFill>
          <a:latin typeface="+mn-lt"/>
          <a:ea typeface="+mn-ea"/>
          <a:cs typeface="+mn-cs"/>
        </a:defRPr>
      </a:lvl8pPr>
      <a:lvl9pPr marL="3505448" algn="l" defTabSz="43818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1" y="205984"/>
            <a:ext cx="8229600" cy="857250"/>
          </a:xfrm>
          <a:prstGeom prst="rect">
            <a:avLst/>
          </a:prstGeom>
        </p:spPr>
        <p:txBody>
          <a:bodyPr vert="horz" lIns="87837" tIns="43918" rIns="87837" bIns="43918" rtlCol="0" anchor="ctr">
            <a:normAutofit/>
          </a:bodyPr>
          <a:lstStyle/>
          <a:p>
            <a:r>
              <a:rPr lang="fr-FR"/>
              <a:t>Cliquez et modifiez le titre</a:t>
            </a:r>
          </a:p>
        </p:txBody>
      </p:sp>
      <p:sp>
        <p:nvSpPr>
          <p:cNvPr id="3" name="Espace réservé du texte 2"/>
          <p:cNvSpPr>
            <a:spLocks noGrp="1"/>
          </p:cNvSpPr>
          <p:nvPr>
            <p:ph type="body" idx="1"/>
          </p:nvPr>
        </p:nvSpPr>
        <p:spPr>
          <a:xfrm>
            <a:off x="457201" y="1200155"/>
            <a:ext cx="8229600" cy="3394472"/>
          </a:xfrm>
          <a:prstGeom prst="rect">
            <a:avLst/>
          </a:prstGeom>
        </p:spPr>
        <p:txBody>
          <a:bodyPr vert="horz" lIns="87837" tIns="43918" rIns="87837" bIns="43918"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5" y="4767309"/>
            <a:ext cx="2133600" cy="273844"/>
          </a:xfrm>
          <a:prstGeom prst="rect">
            <a:avLst/>
          </a:prstGeom>
        </p:spPr>
        <p:txBody>
          <a:bodyPr vert="horz" lIns="87837" tIns="43918" rIns="87837" bIns="43918" rtlCol="0" anchor="ctr"/>
          <a:lstStyle>
            <a:lvl1pPr algn="l">
              <a:defRPr sz="1100">
                <a:solidFill>
                  <a:schemeClr val="tx1">
                    <a:tint val="75000"/>
                  </a:schemeClr>
                </a:solidFill>
              </a:defRPr>
            </a:lvl1pPr>
          </a:lstStyle>
          <a:p>
            <a:pPr defTabSz="439181"/>
            <a:fld id="{11138010-98A3-2A4B-ACE9-5B595B18CCDE}" type="datetimeFigureOut">
              <a:rPr lang="fr-FR" smtClean="0">
                <a:solidFill>
                  <a:prstClr val="black">
                    <a:tint val="75000"/>
                  </a:prstClr>
                </a:solidFill>
              </a:rPr>
              <a:pPr defTabSz="439181"/>
              <a:t>27/09/2019</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5" y="4767309"/>
            <a:ext cx="2895600" cy="273844"/>
          </a:xfrm>
          <a:prstGeom prst="rect">
            <a:avLst/>
          </a:prstGeom>
        </p:spPr>
        <p:txBody>
          <a:bodyPr vert="horz" lIns="87837" tIns="43918" rIns="87837" bIns="43918" rtlCol="0" anchor="ctr"/>
          <a:lstStyle>
            <a:lvl1pPr algn="ctr">
              <a:defRPr sz="1100">
                <a:solidFill>
                  <a:schemeClr val="tx1">
                    <a:tint val="75000"/>
                  </a:schemeClr>
                </a:solidFill>
              </a:defRPr>
            </a:lvl1pPr>
          </a:lstStyle>
          <a:p>
            <a:pPr defTabSz="439181"/>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6" y="4767309"/>
            <a:ext cx="2133600" cy="273844"/>
          </a:xfrm>
          <a:prstGeom prst="rect">
            <a:avLst/>
          </a:prstGeom>
        </p:spPr>
        <p:txBody>
          <a:bodyPr vert="horz" lIns="87837" tIns="43918" rIns="87837" bIns="43918" rtlCol="0" anchor="ctr"/>
          <a:lstStyle>
            <a:lvl1pPr algn="r">
              <a:defRPr sz="1100">
                <a:solidFill>
                  <a:schemeClr val="tx1">
                    <a:tint val="75000"/>
                  </a:schemeClr>
                </a:solidFill>
              </a:defRPr>
            </a:lvl1pPr>
          </a:lstStyle>
          <a:p>
            <a:pPr defTabSz="439181"/>
            <a:fld id="{A292125F-041E-1F46-B315-84FAB0C5C5BC}" type="slidenum">
              <a:rPr lang="fr-FR" smtClean="0">
                <a:solidFill>
                  <a:prstClr val="black">
                    <a:tint val="75000"/>
                  </a:prstClr>
                </a:solidFill>
              </a:rPr>
              <a:pPr defTabSz="439181"/>
              <a:t>‹#›</a:t>
            </a:fld>
            <a:endParaRPr lang="fr-FR">
              <a:solidFill>
                <a:prstClr val="black">
                  <a:tint val="75000"/>
                </a:prstClr>
              </a:solidFill>
            </a:endParaRPr>
          </a:p>
        </p:txBody>
      </p:sp>
    </p:spTree>
    <p:extLst>
      <p:ext uri="{BB962C8B-B14F-4D97-AF65-F5344CB8AC3E}">
        <p14:creationId xmlns:p14="http://schemas.microsoft.com/office/powerpoint/2010/main" val="101876376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439181" rtl="0" eaLnBrk="1" latinLnBrk="0" hangingPunct="1">
        <a:spcBef>
          <a:spcPct val="0"/>
        </a:spcBef>
        <a:buNone/>
        <a:defRPr sz="4200" kern="1200">
          <a:solidFill>
            <a:schemeClr val="tx1"/>
          </a:solidFill>
          <a:latin typeface="+mj-lt"/>
          <a:ea typeface="+mj-ea"/>
          <a:cs typeface="+mj-cs"/>
        </a:defRPr>
      </a:lvl1pPr>
    </p:titleStyle>
    <p:bodyStyle>
      <a:lvl1pPr marL="329387" indent="-329387" algn="l" defTabSz="439181" rtl="0" eaLnBrk="1" latinLnBrk="0" hangingPunct="1">
        <a:spcBef>
          <a:spcPct val="20000"/>
        </a:spcBef>
        <a:buFont typeface="Arial"/>
        <a:buChar char="•"/>
        <a:defRPr sz="3100" kern="1200">
          <a:solidFill>
            <a:schemeClr val="tx1"/>
          </a:solidFill>
          <a:latin typeface="+mn-lt"/>
          <a:ea typeface="+mn-ea"/>
          <a:cs typeface="+mn-cs"/>
        </a:defRPr>
      </a:lvl1pPr>
      <a:lvl2pPr marL="713672" indent="-274490" algn="l" defTabSz="439181" rtl="0" eaLnBrk="1" latinLnBrk="0" hangingPunct="1">
        <a:spcBef>
          <a:spcPct val="20000"/>
        </a:spcBef>
        <a:buFont typeface="Arial"/>
        <a:buChar char="–"/>
        <a:defRPr sz="2700" kern="1200">
          <a:solidFill>
            <a:schemeClr val="tx1"/>
          </a:solidFill>
          <a:latin typeface="+mn-lt"/>
          <a:ea typeface="+mn-ea"/>
          <a:cs typeface="+mn-cs"/>
        </a:defRPr>
      </a:lvl2pPr>
      <a:lvl3pPr marL="1097953" indent="-219590" algn="l" defTabSz="439181" rtl="0" eaLnBrk="1" latinLnBrk="0" hangingPunct="1">
        <a:spcBef>
          <a:spcPct val="20000"/>
        </a:spcBef>
        <a:buFont typeface="Arial"/>
        <a:buChar char="•"/>
        <a:defRPr sz="2300" kern="1200">
          <a:solidFill>
            <a:schemeClr val="tx1"/>
          </a:solidFill>
          <a:latin typeface="+mn-lt"/>
          <a:ea typeface="+mn-ea"/>
          <a:cs typeface="+mn-cs"/>
        </a:defRPr>
      </a:lvl3pPr>
      <a:lvl4pPr marL="1537136" indent="-219590" algn="l" defTabSz="439181" rtl="0" eaLnBrk="1" latinLnBrk="0" hangingPunct="1">
        <a:spcBef>
          <a:spcPct val="20000"/>
        </a:spcBef>
        <a:buFont typeface="Arial"/>
        <a:buChar char="–"/>
        <a:defRPr sz="1900" kern="1200">
          <a:solidFill>
            <a:schemeClr val="tx1"/>
          </a:solidFill>
          <a:latin typeface="+mn-lt"/>
          <a:ea typeface="+mn-ea"/>
          <a:cs typeface="+mn-cs"/>
        </a:defRPr>
      </a:lvl4pPr>
      <a:lvl5pPr marL="1976315" indent="-219590" algn="l" defTabSz="439181" rtl="0" eaLnBrk="1" latinLnBrk="0" hangingPunct="1">
        <a:spcBef>
          <a:spcPct val="20000"/>
        </a:spcBef>
        <a:buFont typeface="Arial"/>
        <a:buChar char="»"/>
        <a:defRPr sz="1900" kern="1200">
          <a:solidFill>
            <a:schemeClr val="tx1"/>
          </a:solidFill>
          <a:latin typeface="+mn-lt"/>
          <a:ea typeface="+mn-ea"/>
          <a:cs typeface="+mn-cs"/>
        </a:defRPr>
      </a:lvl5pPr>
      <a:lvl6pPr marL="2415497" indent="-219590" algn="l" defTabSz="439181" rtl="0" eaLnBrk="1" latinLnBrk="0" hangingPunct="1">
        <a:spcBef>
          <a:spcPct val="20000"/>
        </a:spcBef>
        <a:buFont typeface="Arial"/>
        <a:buChar char="•"/>
        <a:defRPr sz="1900" kern="1200">
          <a:solidFill>
            <a:schemeClr val="tx1"/>
          </a:solidFill>
          <a:latin typeface="+mn-lt"/>
          <a:ea typeface="+mn-ea"/>
          <a:cs typeface="+mn-cs"/>
        </a:defRPr>
      </a:lvl6pPr>
      <a:lvl7pPr marL="2854680" indent="-219590" algn="l" defTabSz="439181" rtl="0" eaLnBrk="1" latinLnBrk="0" hangingPunct="1">
        <a:spcBef>
          <a:spcPct val="20000"/>
        </a:spcBef>
        <a:buFont typeface="Arial"/>
        <a:buChar char="•"/>
        <a:defRPr sz="1900" kern="1200">
          <a:solidFill>
            <a:schemeClr val="tx1"/>
          </a:solidFill>
          <a:latin typeface="+mn-lt"/>
          <a:ea typeface="+mn-ea"/>
          <a:cs typeface="+mn-cs"/>
        </a:defRPr>
      </a:lvl7pPr>
      <a:lvl8pPr marL="3293858" indent="-219590" algn="l" defTabSz="439181" rtl="0" eaLnBrk="1" latinLnBrk="0" hangingPunct="1">
        <a:spcBef>
          <a:spcPct val="20000"/>
        </a:spcBef>
        <a:buFont typeface="Arial"/>
        <a:buChar char="•"/>
        <a:defRPr sz="1900" kern="1200">
          <a:solidFill>
            <a:schemeClr val="tx1"/>
          </a:solidFill>
          <a:latin typeface="+mn-lt"/>
          <a:ea typeface="+mn-ea"/>
          <a:cs typeface="+mn-cs"/>
        </a:defRPr>
      </a:lvl8pPr>
      <a:lvl9pPr marL="3733042" indent="-219590" algn="l" defTabSz="439181"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fr-FR"/>
      </a:defPPr>
      <a:lvl1pPr marL="0" algn="l" defTabSz="439181" rtl="0" eaLnBrk="1" latinLnBrk="0" hangingPunct="1">
        <a:defRPr sz="1700" kern="1200">
          <a:solidFill>
            <a:schemeClr val="tx1"/>
          </a:solidFill>
          <a:latin typeface="+mn-lt"/>
          <a:ea typeface="+mn-ea"/>
          <a:cs typeface="+mn-cs"/>
        </a:defRPr>
      </a:lvl1pPr>
      <a:lvl2pPr marL="439181" algn="l" defTabSz="439181" rtl="0" eaLnBrk="1" latinLnBrk="0" hangingPunct="1">
        <a:defRPr sz="1700" kern="1200">
          <a:solidFill>
            <a:schemeClr val="tx1"/>
          </a:solidFill>
          <a:latin typeface="+mn-lt"/>
          <a:ea typeface="+mn-ea"/>
          <a:cs typeface="+mn-cs"/>
        </a:defRPr>
      </a:lvl2pPr>
      <a:lvl3pPr marL="878363" algn="l" defTabSz="439181" rtl="0" eaLnBrk="1" latinLnBrk="0" hangingPunct="1">
        <a:defRPr sz="1700" kern="1200">
          <a:solidFill>
            <a:schemeClr val="tx1"/>
          </a:solidFill>
          <a:latin typeface="+mn-lt"/>
          <a:ea typeface="+mn-ea"/>
          <a:cs typeface="+mn-cs"/>
        </a:defRPr>
      </a:lvl3pPr>
      <a:lvl4pPr marL="1317544" algn="l" defTabSz="439181" rtl="0" eaLnBrk="1" latinLnBrk="0" hangingPunct="1">
        <a:defRPr sz="1700" kern="1200">
          <a:solidFill>
            <a:schemeClr val="tx1"/>
          </a:solidFill>
          <a:latin typeface="+mn-lt"/>
          <a:ea typeface="+mn-ea"/>
          <a:cs typeface="+mn-cs"/>
        </a:defRPr>
      </a:lvl4pPr>
      <a:lvl5pPr marL="1756724" algn="l" defTabSz="439181" rtl="0" eaLnBrk="1" latinLnBrk="0" hangingPunct="1">
        <a:defRPr sz="1700" kern="1200">
          <a:solidFill>
            <a:schemeClr val="tx1"/>
          </a:solidFill>
          <a:latin typeface="+mn-lt"/>
          <a:ea typeface="+mn-ea"/>
          <a:cs typeface="+mn-cs"/>
        </a:defRPr>
      </a:lvl5pPr>
      <a:lvl6pPr marL="2195907" algn="l" defTabSz="439181" rtl="0" eaLnBrk="1" latinLnBrk="0" hangingPunct="1">
        <a:defRPr sz="1700" kern="1200">
          <a:solidFill>
            <a:schemeClr val="tx1"/>
          </a:solidFill>
          <a:latin typeface="+mn-lt"/>
          <a:ea typeface="+mn-ea"/>
          <a:cs typeface="+mn-cs"/>
        </a:defRPr>
      </a:lvl6pPr>
      <a:lvl7pPr marL="2635090" algn="l" defTabSz="439181" rtl="0" eaLnBrk="1" latinLnBrk="0" hangingPunct="1">
        <a:defRPr sz="1700" kern="1200">
          <a:solidFill>
            <a:schemeClr val="tx1"/>
          </a:solidFill>
          <a:latin typeface="+mn-lt"/>
          <a:ea typeface="+mn-ea"/>
          <a:cs typeface="+mn-cs"/>
        </a:defRPr>
      </a:lvl7pPr>
      <a:lvl8pPr marL="3074268" algn="l" defTabSz="439181" rtl="0" eaLnBrk="1" latinLnBrk="0" hangingPunct="1">
        <a:defRPr sz="1700" kern="1200">
          <a:solidFill>
            <a:schemeClr val="tx1"/>
          </a:solidFill>
          <a:latin typeface="+mn-lt"/>
          <a:ea typeface="+mn-ea"/>
          <a:cs typeface="+mn-cs"/>
        </a:defRPr>
      </a:lvl8pPr>
      <a:lvl9pPr marL="3513452" algn="l" defTabSz="439181" rtl="0" eaLnBrk="1" latinLnBrk="0" hangingPunct="1">
        <a:defRPr sz="1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1" y="206000"/>
            <a:ext cx="8229600" cy="857250"/>
          </a:xfrm>
          <a:prstGeom prst="rect">
            <a:avLst/>
          </a:prstGeom>
        </p:spPr>
        <p:txBody>
          <a:bodyPr vert="horz" lIns="87630" tIns="43818" rIns="87630" bIns="43818" rtlCol="0" anchor="ctr">
            <a:normAutofit/>
          </a:bodyPr>
          <a:lstStyle/>
          <a:p>
            <a:r>
              <a:rPr lang="fr-FR"/>
              <a:t>Cliquez et modifiez le titre</a:t>
            </a:r>
          </a:p>
        </p:txBody>
      </p:sp>
      <p:sp>
        <p:nvSpPr>
          <p:cNvPr id="3" name="Espace réservé du texte 2"/>
          <p:cNvSpPr>
            <a:spLocks noGrp="1"/>
          </p:cNvSpPr>
          <p:nvPr>
            <p:ph type="body" idx="1"/>
          </p:nvPr>
        </p:nvSpPr>
        <p:spPr>
          <a:xfrm>
            <a:off x="457201" y="1200169"/>
            <a:ext cx="8229600" cy="3394472"/>
          </a:xfrm>
          <a:prstGeom prst="rect">
            <a:avLst/>
          </a:prstGeom>
        </p:spPr>
        <p:txBody>
          <a:bodyPr vert="horz" lIns="87630" tIns="43818" rIns="87630" bIns="43818"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14" y="4767324"/>
            <a:ext cx="2133600" cy="273844"/>
          </a:xfrm>
          <a:prstGeom prst="rect">
            <a:avLst/>
          </a:prstGeom>
        </p:spPr>
        <p:txBody>
          <a:bodyPr vert="horz" lIns="87630" tIns="43818" rIns="87630" bIns="43818" rtlCol="0" anchor="ctr"/>
          <a:lstStyle>
            <a:lvl1pPr algn="l">
              <a:defRPr sz="1100">
                <a:solidFill>
                  <a:schemeClr val="tx1">
                    <a:tint val="75000"/>
                  </a:schemeClr>
                </a:solidFill>
              </a:defRPr>
            </a:lvl1pPr>
          </a:lstStyle>
          <a:p>
            <a:pPr defTabSz="438163"/>
            <a:fld id="{11138010-98A3-2A4B-ACE9-5B595B18CCDE}" type="datetimeFigureOut">
              <a:rPr lang="fr-FR" smtClean="0">
                <a:solidFill>
                  <a:prstClr val="black">
                    <a:tint val="75000"/>
                  </a:prstClr>
                </a:solidFill>
              </a:rPr>
              <a:pPr defTabSz="438163"/>
              <a:t>27/09/2019</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19" y="4767324"/>
            <a:ext cx="2895600" cy="273844"/>
          </a:xfrm>
          <a:prstGeom prst="rect">
            <a:avLst/>
          </a:prstGeom>
        </p:spPr>
        <p:txBody>
          <a:bodyPr vert="horz" lIns="87630" tIns="43818" rIns="87630" bIns="43818" rtlCol="0" anchor="ctr"/>
          <a:lstStyle>
            <a:lvl1pPr algn="ctr">
              <a:defRPr sz="1100">
                <a:solidFill>
                  <a:schemeClr val="tx1">
                    <a:tint val="75000"/>
                  </a:schemeClr>
                </a:solidFill>
              </a:defRPr>
            </a:lvl1pPr>
          </a:lstStyle>
          <a:p>
            <a:pPr defTabSz="438163"/>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15" y="4767324"/>
            <a:ext cx="2133600" cy="273844"/>
          </a:xfrm>
          <a:prstGeom prst="rect">
            <a:avLst/>
          </a:prstGeom>
        </p:spPr>
        <p:txBody>
          <a:bodyPr vert="horz" lIns="87630" tIns="43818" rIns="87630" bIns="43818" rtlCol="0" anchor="ctr"/>
          <a:lstStyle>
            <a:lvl1pPr algn="r">
              <a:defRPr sz="1100">
                <a:solidFill>
                  <a:schemeClr val="tx1">
                    <a:tint val="75000"/>
                  </a:schemeClr>
                </a:solidFill>
              </a:defRPr>
            </a:lvl1pPr>
          </a:lstStyle>
          <a:p>
            <a:pPr defTabSz="438163"/>
            <a:fld id="{A292125F-041E-1F46-B315-84FAB0C5C5BC}" type="slidenum">
              <a:rPr lang="fr-FR" smtClean="0">
                <a:solidFill>
                  <a:prstClr val="black">
                    <a:tint val="75000"/>
                  </a:prstClr>
                </a:solidFill>
              </a:rPr>
              <a:pPr defTabSz="438163"/>
              <a:t>‹#›</a:t>
            </a:fld>
            <a:endParaRPr lang="fr-FR">
              <a:solidFill>
                <a:prstClr val="black">
                  <a:tint val="75000"/>
                </a:prstClr>
              </a:solidFill>
            </a:endParaRPr>
          </a:p>
        </p:txBody>
      </p:sp>
    </p:spTree>
    <p:extLst>
      <p:ext uri="{BB962C8B-B14F-4D97-AF65-F5344CB8AC3E}">
        <p14:creationId xmlns:p14="http://schemas.microsoft.com/office/powerpoint/2010/main" val="262952494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438163" rtl="0" eaLnBrk="1" latinLnBrk="0" hangingPunct="1">
        <a:spcBef>
          <a:spcPct val="0"/>
        </a:spcBef>
        <a:buNone/>
        <a:defRPr sz="4200" kern="1200">
          <a:solidFill>
            <a:schemeClr val="tx1"/>
          </a:solidFill>
          <a:latin typeface="+mj-lt"/>
          <a:ea typeface="+mj-ea"/>
          <a:cs typeface="+mj-cs"/>
        </a:defRPr>
      </a:lvl1pPr>
    </p:titleStyle>
    <p:bodyStyle>
      <a:lvl1pPr marL="328620" indent="-328620" algn="l" defTabSz="438163" rtl="0" eaLnBrk="1" latinLnBrk="0" hangingPunct="1">
        <a:spcBef>
          <a:spcPct val="20000"/>
        </a:spcBef>
        <a:buFont typeface="Arial"/>
        <a:buChar char="•"/>
        <a:defRPr sz="3100" kern="1200">
          <a:solidFill>
            <a:schemeClr val="tx1"/>
          </a:solidFill>
          <a:latin typeface="+mn-lt"/>
          <a:ea typeface="+mn-ea"/>
          <a:cs typeface="+mn-cs"/>
        </a:defRPr>
      </a:lvl1pPr>
      <a:lvl2pPr marL="712013" indent="-273854" algn="l" defTabSz="438163" rtl="0" eaLnBrk="1" latinLnBrk="0" hangingPunct="1">
        <a:spcBef>
          <a:spcPct val="20000"/>
        </a:spcBef>
        <a:buFont typeface="Arial"/>
        <a:buChar char="–"/>
        <a:defRPr sz="2700" kern="1200">
          <a:solidFill>
            <a:schemeClr val="tx1"/>
          </a:solidFill>
          <a:latin typeface="+mn-lt"/>
          <a:ea typeface="+mn-ea"/>
          <a:cs typeface="+mn-cs"/>
        </a:defRPr>
      </a:lvl2pPr>
      <a:lvl3pPr marL="1095403" indent="-219080" algn="l" defTabSz="438163" rtl="0" eaLnBrk="1" latinLnBrk="0" hangingPunct="1">
        <a:spcBef>
          <a:spcPct val="20000"/>
        </a:spcBef>
        <a:buFont typeface="Arial"/>
        <a:buChar char="•"/>
        <a:defRPr sz="2300" kern="1200">
          <a:solidFill>
            <a:schemeClr val="tx1"/>
          </a:solidFill>
          <a:latin typeface="+mn-lt"/>
          <a:ea typeface="+mn-ea"/>
          <a:cs typeface="+mn-cs"/>
        </a:defRPr>
      </a:lvl3pPr>
      <a:lvl4pPr marL="1533563" indent="-219080" algn="l" defTabSz="438163" rtl="0" eaLnBrk="1" latinLnBrk="0" hangingPunct="1">
        <a:spcBef>
          <a:spcPct val="20000"/>
        </a:spcBef>
        <a:buFont typeface="Arial"/>
        <a:buChar char="–"/>
        <a:defRPr sz="1900" kern="1200">
          <a:solidFill>
            <a:schemeClr val="tx1"/>
          </a:solidFill>
          <a:latin typeface="+mn-lt"/>
          <a:ea typeface="+mn-ea"/>
          <a:cs typeface="+mn-cs"/>
        </a:defRPr>
      </a:lvl4pPr>
      <a:lvl5pPr marL="1971723" indent="-219080" algn="l" defTabSz="438163" rtl="0" eaLnBrk="1" latinLnBrk="0" hangingPunct="1">
        <a:spcBef>
          <a:spcPct val="20000"/>
        </a:spcBef>
        <a:buFont typeface="Arial"/>
        <a:buChar char="»"/>
        <a:defRPr sz="1900" kern="1200">
          <a:solidFill>
            <a:schemeClr val="tx1"/>
          </a:solidFill>
          <a:latin typeface="+mn-lt"/>
          <a:ea typeface="+mn-ea"/>
          <a:cs typeface="+mn-cs"/>
        </a:defRPr>
      </a:lvl5pPr>
      <a:lvl6pPr marL="2409885" indent="-219080" algn="l" defTabSz="438163" rtl="0" eaLnBrk="1" latinLnBrk="0" hangingPunct="1">
        <a:spcBef>
          <a:spcPct val="20000"/>
        </a:spcBef>
        <a:buFont typeface="Arial"/>
        <a:buChar char="•"/>
        <a:defRPr sz="1900" kern="1200">
          <a:solidFill>
            <a:schemeClr val="tx1"/>
          </a:solidFill>
          <a:latin typeface="+mn-lt"/>
          <a:ea typeface="+mn-ea"/>
          <a:cs typeface="+mn-cs"/>
        </a:defRPr>
      </a:lvl6pPr>
      <a:lvl7pPr marL="2848045" indent="-219080" algn="l" defTabSz="438163" rtl="0" eaLnBrk="1" latinLnBrk="0" hangingPunct="1">
        <a:spcBef>
          <a:spcPct val="20000"/>
        </a:spcBef>
        <a:buFont typeface="Arial"/>
        <a:buChar char="•"/>
        <a:defRPr sz="1900" kern="1200">
          <a:solidFill>
            <a:schemeClr val="tx1"/>
          </a:solidFill>
          <a:latin typeface="+mn-lt"/>
          <a:ea typeface="+mn-ea"/>
          <a:cs typeface="+mn-cs"/>
        </a:defRPr>
      </a:lvl7pPr>
      <a:lvl8pPr marL="3286200" indent="-219080" algn="l" defTabSz="438163" rtl="0" eaLnBrk="1" latinLnBrk="0" hangingPunct="1">
        <a:spcBef>
          <a:spcPct val="20000"/>
        </a:spcBef>
        <a:buFont typeface="Arial"/>
        <a:buChar char="•"/>
        <a:defRPr sz="1900" kern="1200">
          <a:solidFill>
            <a:schemeClr val="tx1"/>
          </a:solidFill>
          <a:latin typeface="+mn-lt"/>
          <a:ea typeface="+mn-ea"/>
          <a:cs typeface="+mn-cs"/>
        </a:defRPr>
      </a:lvl8pPr>
      <a:lvl9pPr marL="3724364" indent="-219080" algn="l" defTabSz="438163"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fr-FR"/>
      </a:defPPr>
      <a:lvl1pPr marL="0" algn="l" defTabSz="438163" rtl="0" eaLnBrk="1" latinLnBrk="0" hangingPunct="1">
        <a:defRPr sz="1700" kern="1200">
          <a:solidFill>
            <a:schemeClr val="tx1"/>
          </a:solidFill>
          <a:latin typeface="+mn-lt"/>
          <a:ea typeface="+mn-ea"/>
          <a:cs typeface="+mn-cs"/>
        </a:defRPr>
      </a:lvl1pPr>
      <a:lvl2pPr marL="438163" algn="l" defTabSz="438163" rtl="0" eaLnBrk="1" latinLnBrk="0" hangingPunct="1">
        <a:defRPr sz="1700" kern="1200">
          <a:solidFill>
            <a:schemeClr val="tx1"/>
          </a:solidFill>
          <a:latin typeface="+mn-lt"/>
          <a:ea typeface="+mn-ea"/>
          <a:cs typeface="+mn-cs"/>
        </a:defRPr>
      </a:lvl2pPr>
      <a:lvl3pPr marL="876322" algn="l" defTabSz="438163" rtl="0" eaLnBrk="1" latinLnBrk="0" hangingPunct="1">
        <a:defRPr sz="1700" kern="1200">
          <a:solidFill>
            <a:schemeClr val="tx1"/>
          </a:solidFill>
          <a:latin typeface="+mn-lt"/>
          <a:ea typeface="+mn-ea"/>
          <a:cs typeface="+mn-cs"/>
        </a:defRPr>
      </a:lvl3pPr>
      <a:lvl4pPr marL="1314482" algn="l" defTabSz="438163" rtl="0" eaLnBrk="1" latinLnBrk="0" hangingPunct="1">
        <a:defRPr sz="1700" kern="1200">
          <a:solidFill>
            <a:schemeClr val="tx1"/>
          </a:solidFill>
          <a:latin typeface="+mn-lt"/>
          <a:ea typeface="+mn-ea"/>
          <a:cs typeface="+mn-cs"/>
        </a:defRPr>
      </a:lvl4pPr>
      <a:lvl5pPr marL="1752642" algn="l" defTabSz="438163" rtl="0" eaLnBrk="1" latinLnBrk="0" hangingPunct="1">
        <a:defRPr sz="1700" kern="1200">
          <a:solidFill>
            <a:schemeClr val="tx1"/>
          </a:solidFill>
          <a:latin typeface="+mn-lt"/>
          <a:ea typeface="+mn-ea"/>
          <a:cs typeface="+mn-cs"/>
        </a:defRPr>
      </a:lvl5pPr>
      <a:lvl6pPr marL="2190797" algn="l" defTabSz="438163" rtl="0" eaLnBrk="1" latinLnBrk="0" hangingPunct="1">
        <a:defRPr sz="1700" kern="1200">
          <a:solidFill>
            <a:schemeClr val="tx1"/>
          </a:solidFill>
          <a:latin typeface="+mn-lt"/>
          <a:ea typeface="+mn-ea"/>
          <a:cs typeface="+mn-cs"/>
        </a:defRPr>
      </a:lvl6pPr>
      <a:lvl7pPr marL="2628965" algn="l" defTabSz="438163" rtl="0" eaLnBrk="1" latinLnBrk="0" hangingPunct="1">
        <a:defRPr sz="1700" kern="1200">
          <a:solidFill>
            <a:schemeClr val="tx1"/>
          </a:solidFill>
          <a:latin typeface="+mn-lt"/>
          <a:ea typeface="+mn-ea"/>
          <a:cs typeface="+mn-cs"/>
        </a:defRPr>
      </a:lvl7pPr>
      <a:lvl8pPr marL="3067127" algn="l" defTabSz="438163" rtl="0" eaLnBrk="1" latinLnBrk="0" hangingPunct="1">
        <a:defRPr sz="1700" kern="1200">
          <a:solidFill>
            <a:schemeClr val="tx1"/>
          </a:solidFill>
          <a:latin typeface="+mn-lt"/>
          <a:ea typeface="+mn-ea"/>
          <a:cs typeface="+mn-cs"/>
        </a:defRPr>
      </a:lvl8pPr>
      <a:lvl9pPr marL="3505289" algn="l" defTabSz="438163" rtl="0" eaLnBrk="1" latinLnBrk="0" hangingPunct="1">
        <a:defRPr sz="1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0" y="0"/>
            <a:ext cx="9144000" cy="928703"/>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sp>
        <p:nvSpPr>
          <p:cNvPr id="7172" name="Rectangle 4"/>
          <p:cNvSpPr>
            <a:spLocks noGrp="1" noChangeArrowheads="1"/>
          </p:cNvSpPr>
          <p:nvPr>
            <p:ph type="body" idx="1"/>
          </p:nvPr>
        </p:nvSpPr>
        <p:spPr bwMode="auto">
          <a:xfrm>
            <a:off x="442542" y="1035613"/>
            <a:ext cx="8291501" cy="3458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7174" name="Line 6"/>
          <p:cNvSpPr>
            <a:spLocks noChangeShapeType="1"/>
          </p:cNvSpPr>
          <p:nvPr/>
        </p:nvSpPr>
        <p:spPr bwMode="auto">
          <a:xfrm>
            <a:off x="0" y="935182"/>
            <a:ext cx="9144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lIns="80129" tIns="40065" rIns="80129" bIns="40065"/>
          <a:lstStyle/>
          <a:p>
            <a:pPr defTabSz="914355" fontAlgn="base">
              <a:spcBef>
                <a:spcPct val="50000"/>
              </a:spcBef>
              <a:spcAft>
                <a:spcPct val="0"/>
              </a:spcAft>
            </a:pPr>
            <a:endParaRPr lang="en-GB" sz="3400" b="1" dirty="0">
              <a:solidFill>
                <a:srgbClr val="000066"/>
              </a:solidFill>
            </a:endParaRPr>
          </a:p>
        </p:txBody>
      </p:sp>
      <p:sp>
        <p:nvSpPr>
          <p:cNvPr id="7180" name="Rectangle 12"/>
          <p:cNvSpPr>
            <a:spLocks noChangeArrowheads="1"/>
          </p:cNvSpPr>
          <p:nvPr/>
        </p:nvSpPr>
        <p:spPr bwMode="auto">
          <a:xfrm>
            <a:off x="1358" y="4511766"/>
            <a:ext cx="9144000" cy="631734"/>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29" tIns="40065" rIns="80129" bIns="40065" anchor="ctr"/>
          <a:lstStyle/>
          <a:p>
            <a:pPr defTabSz="914355" fontAlgn="base">
              <a:spcBef>
                <a:spcPct val="50000"/>
              </a:spcBef>
              <a:spcAft>
                <a:spcPct val="0"/>
              </a:spcAft>
            </a:pPr>
            <a:endParaRPr lang="en-GB" sz="3400" b="1" dirty="0">
              <a:solidFill>
                <a:srgbClr val="000066"/>
              </a:solidFill>
            </a:endParaRPr>
          </a:p>
        </p:txBody>
      </p:sp>
      <p:sp>
        <p:nvSpPr>
          <p:cNvPr id="7182" name="Rectangle 14"/>
          <p:cNvSpPr>
            <a:spLocks noChangeArrowheads="1"/>
          </p:cNvSpPr>
          <p:nvPr/>
        </p:nvSpPr>
        <p:spPr bwMode="auto">
          <a:xfrm>
            <a:off x="359736" y="4799018"/>
            <a:ext cx="355660" cy="24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defTabSz="913973" fontAlgn="base">
              <a:spcBef>
                <a:spcPct val="0"/>
              </a:spcBef>
              <a:spcAft>
                <a:spcPct val="0"/>
              </a:spcAft>
            </a:pPr>
            <a:fld id="{CD3DCFB6-19D2-4622-9A4C-C956041722DE}" type="slidenum">
              <a:rPr lang="ar-SA" sz="1500" b="1">
                <a:solidFill>
                  <a:srgbClr val="72BBE8"/>
                </a:solidFill>
                <a:latin typeface="Arial Narrow" pitchFamily="34" charset="0"/>
              </a:rPr>
              <a:pPr algn="r" defTabSz="913973" fontAlgn="base">
                <a:spcBef>
                  <a:spcPct val="0"/>
                </a:spcBef>
                <a:spcAft>
                  <a:spcPct val="0"/>
                </a:spcAft>
              </a:pPr>
              <a:t>‹#›</a:t>
            </a:fld>
            <a:r>
              <a:rPr lang="en-GB" sz="1500" b="1" dirty="0">
                <a:solidFill>
                  <a:srgbClr val="72BBE8"/>
                </a:solidFill>
                <a:latin typeface="Arial Narrow" pitchFamily="34" charset="0"/>
              </a:rPr>
              <a:t> </a:t>
            </a:r>
            <a:r>
              <a:rPr lang="en-GB" sz="2100" b="1" baseline="14000" dirty="0">
                <a:solidFill>
                  <a:srgbClr val="FFFFFF"/>
                </a:solidFill>
                <a:latin typeface="Arial Narrow" pitchFamily="34" charset="0"/>
              </a:rPr>
              <a:t>|</a:t>
            </a:r>
          </a:p>
        </p:txBody>
      </p:sp>
      <p:pic>
        <p:nvPicPr>
          <p:cNvPr id="7185" name="Picture 17" descr="WHO-EN-white-H"/>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31751" y="4530126"/>
            <a:ext cx="2207266" cy="537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6763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3973" rtl="0" eaLnBrk="1" fontAlgn="base" hangingPunct="1">
        <a:spcBef>
          <a:spcPct val="0"/>
        </a:spcBef>
        <a:spcAft>
          <a:spcPct val="0"/>
        </a:spcAft>
        <a:defRPr sz="3500" b="1">
          <a:solidFill>
            <a:srgbClr val="000066"/>
          </a:solidFill>
          <a:latin typeface="+mj-lt"/>
          <a:ea typeface="+mj-ea"/>
          <a:cs typeface="+mj-cs"/>
        </a:defRPr>
      </a:lvl1pPr>
      <a:lvl2pPr algn="ctr" defTabSz="913973" rtl="0" eaLnBrk="1" fontAlgn="base" hangingPunct="1">
        <a:spcBef>
          <a:spcPct val="0"/>
        </a:spcBef>
        <a:spcAft>
          <a:spcPct val="0"/>
        </a:spcAft>
        <a:defRPr sz="3500" b="1">
          <a:solidFill>
            <a:srgbClr val="000066"/>
          </a:solidFill>
          <a:latin typeface="Arial" charset="0"/>
          <a:cs typeface="Arial" charset="0"/>
        </a:defRPr>
      </a:lvl2pPr>
      <a:lvl3pPr algn="ctr" defTabSz="913973" rtl="0" eaLnBrk="1" fontAlgn="base" hangingPunct="1">
        <a:spcBef>
          <a:spcPct val="0"/>
        </a:spcBef>
        <a:spcAft>
          <a:spcPct val="0"/>
        </a:spcAft>
        <a:defRPr sz="3500" b="1">
          <a:solidFill>
            <a:srgbClr val="000066"/>
          </a:solidFill>
          <a:latin typeface="Arial" charset="0"/>
          <a:cs typeface="Arial" charset="0"/>
        </a:defRPr>
      </a:lvl3pPr>
      <a:lvl4pPr algn="ctr" defTabSz="913973" rtl="0" eaLnBrk="1" fontAlgn="base" hangingPunct="1">
        <a:spcBef>
          <a:spcPct val="0"/>
        </a:spcBef>
        <a:spcAft>
          <a:spcPct val="0"/>
        </a:spcAft>
        <a:defRPr sz="3500" b="1">
          <a:solidFill>
            <a:srgbClr val="000066"/>
          </a:solidFill>
          <a:latin typeface="Arial" charset="0"/>
          <a:cs typeface="Arial" charset="0"/>
        </a:defRPr>
      </a:lvl4pPr>
      <a:lvl5pPr algn="ctr" defTabSz="913973" rtl="0" eaLnBrk="1" fontAlgn="base" hangingPunct="1">
        <a:spcBef>
          <a:spcPct val="0"/>
        </a:spcBef>
        <a:spcAft>
          <a:spcPct val="0"/>
        </a:spcAft>
        <a:defRPr sz="3500" b="1">
          <a:solidFill>
            <a:srgbClr val="000066"/>
          </a:solidFill>
          <a:latin typeface="Arial" charset="0"/>
          <a:cs typeface="Arial" charset="0"/>
        </a:defRPr>
      </a:lvl5pPr>
      <a:lvl6pPr marL="400646" algn="ctr" defTabSz="913973" rtl="0" eaLnBrk="1" fontAlgn="base" hangingPunct="1">
        <a:spcBef>
          <a:spcPct val="0"/>
        </a:spcBef>
        <a:spcAft>
          <a:spcPct val="0"/>
        </a:spcAft>
        <a:defRPr sz="3500" b="1">
          <a:solidFill>
            <a:srgbClr val="000066"/>
          </a:solidFill>
          <a:latin typeface="Arial" charset="0"/>
          <a:cs typeface="Arial" charset="0"/>
        </a:defRPr>
      </a:lvl6pPr>
      <a:lvl7pPr marL="801290" algn="ctr" defTabSz="913973" rtl="0" eaLnBrk="1" fontAlgn="base" hangingPunct="1">
        <a:spcBef>
          <a:spcPct val="0"/>
        </a:spcBef>
        <a:spcAft>
          <a:spcPct val="0"/>
        </a:spcAft>
        <a:defRPr sz="3500" b="1">
          <a:solidFill>
            <a:srgbClr val="000066"/>
          </a:solidFill>
          <a:latin typeface="Arial" charset="0"/>
          <a:cs typeface="Arial" charset="0"/>
        </a:defRPr>
      </a:lvl7pPr>
      <a:lvl8pPr marL="1201935" algn="ctr" defTabSz="913973" rtl="0" eaLnBrk="1" fontAlgn="base" hangingPunct="1">
        <a:spcBef>
          <a:spcPct val="0"/>
        </a:spcBef>
        <a:spcAft>
          <a:spcPct val="0"/>
        </a:spcAft>
        <a:defRPr sz="3500" b="1">
          <a:solidFill>
            <a:srgbClr val="000066"/>
          </a:solidFill>
          <a:latin typeface="Arial" charset="0"/>
          <a:cs typeface="Arial" charset="0"/>
        </a:defRPr>
      </a:lvl8pPr>
      <a:lvl9pPr marL="1602580" algn="ctr" defTabSz="913973" rtl="0" eaLnBrk="1" fontAlgn="base" hangingPunct="1">
        <a:spcBef>
          <a:spcPct val="0"/>
        </a:spcBef>
        <a:spcAft>
          <a:spcPct val="0"/>
        </a:spcAft>
        <a:defRPr sz="3500" b="1">
          <a:solidFill>
            <a:srgbClr val="000066"/>
          </a:solidFill>
          <a:latin typeface="Arial" charset="0"/>
          <a:cs typeface="Arial" charset="0"/>
        </a:defRPr>
      </a:lvl9pPr>
    </p:titleStyle>
    <p:bodyStyle>
      <a:lvl1pPr marL="342218" indent="-342218" algn="l" defTabSz="913973" rtl="0" eaLnBrk="1" fontAlgn="base" hangingPunct="1">
        <a:spcBef>
          <a:spcPct val="80000"/>
        </a:spcBef>
        <a:spcAft>
          <a:spcPct val="0"/>
        </a:spcAft>
        <a:buClr>
          <a:srgbClr val="1E7FB8"/>
        </a:buClr>
        <a:buFont typeface="Wingdings" pitchFamily="2" charset="2"/>
        <a:buChar char="l"/>
        <a:defRPr sz="2500">
          <a:solidFill>
            <a:srgbClr val="000066"/>
          </a:solidFill>
          <a:latin typeface="+mn-lt"/>
          <a:ea typeface="+mn-ea"/>
          <a:cs typeface="+mn-cs"/>
        </a:defRPr>
      </a:lvl1pPr>
      <a:lvl2pPr marL="805464" indent="-282400" algn="l" defTabSz="913973" rtl="0" eaLnBrk="1" fontAlgn="base" hangingPunct="1">
        <a:spcBef>
          <a:spcPct val="20000"/>
        </a:spcBef>
        <a:spcAft>
          <a:spcPct val="0"/>
        </a:spcAft>
        <a:buClr>
          <a:srgbClr val="1E7FB8"/>
        </a:buClr>
        <a:buFont typeface="Arial" charset="0"/>
        <a:buChar char="–"/>
        <a:defRPr sz="2100">
          <a:solidFill>
            <a:srgbClr val="000066"/>
          </a:solidFill>
          <a:latin typeface="+mn-lt"/>
          <a:cs typeface="+mn-cs"/>
        </a:defRPr>
      </a:lvl2pPr>
      <a:lvl3pPr marL="1256189" indent="-269879" algn="l" defTabSz="913973" rtl="0" eaLnBrk="1" fontAlgn="base" hangingPunct="1">
        <a:spcBef>
          <a:spcPct val="20000"/>
        </a:spcBef>
        <a:spcAft>
          <a:spcPct val="0"/>
        </a:spcAft>
        <a:buClr>
          <a:srgbClr val="1E7FB8"/>
        </a:buClr>
        <a:buChar char="•"/>
        <a:defRPr sz="2100">
          <a:solidFill>
            <a:srgbClr val="000066"/>
          </a:solidFill>
          <a:latin typeface="Arial Narrow" pitchFamily="34" charset="0"/>
          <a:cs typeface="+mn-cs"/>
        </a:defRPr>
      </a:lvl3pPr>
      <a:lvl4pPr marL="1663790" indent="-226754" algn="l" defTabSz="913973" rtl="0" eaLnBrk="1" fontAlgn="base" hangingPunct="1">
        <a:spcBef>
          <a:spcPct val="20000"/>
        </a:spcBef>
        <a:spcAft>
          <a:spcPct val="0"/>
        </a:spcAft>
        <a:buClr>
          <a:srgbClr val="1E7FB8"/>
        </a:buClr>
        <a:buChar char="–"/>
        <a:defRPr sz="2100">
          <a:solidFill>
            <a:srgbClr val="000066"/>
          </a:solidFill>
          <a:latin typeface="Arial Narrow" pitchFamily="34" charset="0"/>
          <a:cs typeface="+mn-cs"/>
        </a:defRPr>
      </a:lvl4pPr>
      <a:lvl5pPr marL="1987923" indent="-144679" algn="r" defTabSz="913973" rtl="1" eaLnBrk="1" fontAlgn="base" hangingPunct="1">
        <a:spcBef>
          <a:spcPct val="20000"/>
        </a:spcBef>
        <a:spcAft>
          <a:spcPct val="0"/>
        </a:spcAft>
        <a:buChar char="»"/>
        <a:defRPr sz="2000">
          <a:solidFill>
            <a:srgbClr val="000066"/>
          </a:solidFill>
          <a:latin typeface="+mn-lt"/>
          <a:cs typeface="+mn-cs"/>
        </a:defRPr>
      </a:lvl5pPr>
      <a:lvl6pPr marL="2388569" indent="-144679" algn="r" defTabSz="913973" rtl="1" eaLnBrk="1" fontAlgn="base" hangingPunct="1">
        <a:spcBef>
          <a:spcPct val="20000"/>
        </a:spcBef>
        <a:spcAft>
          <a:spcPct val="0"/>
        </a:spcAft>
        <a:buChar char="»"/>
        <a:defRPr sz="2000">
          <a:solidFill>
            <a:srgbClr val="000066"/>
          </a:solidFill>
          <a:latin typeface="+mn-lt"/>
          <a:cs typeface="+mn-cs"/>
        </a:defRPr>
      </a:lvl6pPr>
      <a:lvl7pPr marL="2789213" indent="-144679" algn="r" defTabSz="913973" rtl="1" eaLnBrk="1" fontAlgn="base" hangingPunct="1">
        <a:spcBef>
          <a:spcPct val="20000"/>
        </a:spcBef>
        <a:spcAft>
          <a:spcPct val="0"/>
        </a:spcAft>
        <a:buChar char="»"/>
        <a:defRPr sz="2000">
          <a:solidFill>
            <a:srgbClr val="000066"/>
          </a:solidFill>
          <a:latin typeface="+mn-lt"/>
          <a:cs typeface="+mn-cs"/>
        </a:defRPr>
      </a:lvl7pPr>
      <a:lvl8pPr marL="3189858" indent="-144679" algn="r" defTabSz="913973" rtl="1" eaLnBrk="1" fontAlgn="base" hangingPunct="1">
        <a:spcBef>
          <a:spcPct val="20000"/>
        </a:spcBef>
        <a:spcAft>
          <a:spcPct val="0"/>
        </a:spcAft>
        <a:buChar char="»"/>
        <a:defRPr sz="2000">
          <a:solidFill>
            <a:srgbClr val="000066"/>
          </a:solidFill>
          <a:latin typeface="+mn-lt"/>
          <a:cs typeface="+mn-cs"/>
        </a:defRPr>
      </a:lvl8pPr>
      <a:lvl9pPr marL="3590504" indent="-144679" algn="r" defTabSz="913973" rtl="1" eaLnBrk="1" fontAlgn="base" hangingPunct="1">
        <a:spcBef>
          <a:spcPct val="20000"/>
        </a:spcBef>
        <a:spcAft>
          <a:spcPct val="0"/>
        </a:spcAft>
        <a:buChar char="»"/>
        <a:defRPr sz="2000">
          <a:solidFill>
            <a:srgbClr val="000066"/>
          </a:solidFill>
          <a:latin typeface="+mn-lt"/>
          <a:cs typeface="+mn-cs"/>
        </a:defRPr>
      </a:lvl9pPr>
    </p:bodyStyle>
    <p:otherStyle>
      <a:defPPr>
        <a:defRPr lang="en-US"/>
      </a:defPPr>
      <a:lvl1pPr marL="0" algn="l" defTabSz="801290" rtl="0" eaLnBrk="1" latinLnBrk="0" hangingPunct="1">
        <a:defRPr sz="1600" kern="1200">
          <a:solidFill>
            <a:schemeClr val="tx1"/>
          </a:solidFill>
          <a:latin typeface="+mn-lt"/>
          <a:ea typeface="+mn-ea"/>
          <a:cs typeface="+mn-cs"/>
        </a:defRPr>
      </a:lvl1pPr>
      <a:lvl2pPr marL="400646" algn="l" defTabSz="801290" rtl="0" eaLnBrk="1" latinLnBrk="0" hangingPunct="1">
        <a:defRPr sz="1600" kern="1200">
          <a:solidFill>
            <a:schemeClr val="tx1"/>
          </a:solidFill>
          <a:latin typeface="+mn-lt"/>
          <a:ea typeface="+mn-ea"/>
          <a:cs typeface="+mn-cs"/>
        </a:defRPr>
      </a:lvl2pPr>
      <a:lvl3pPr marL="801290" algn="l" defTabSz="801290" rtl="0" eaLnBrk="1" latinLnBrk="0" hangingPunct="1">
        <a:defRPr sz="1600" kern="1200">
          <a:solidFill>
            <a:schemeClr val="tx1"/>
          </a:solidFill>
          <a:latin typeface="+mn-lt"/>
          <a:ea typeface="+mn-ea"/>
          <a:cs typeface="+mn-cs"/>
        </a:defRPr>
      </a:lvl3pPr>
      <a:lvl4pPr marL="1201935" algn="l" defTabSz="801290" rtl="0" eaLnBrk="1" latinLnBrk="0" hangingPunct="1">
        <a:defRPr sz="1600" kern="1200">
          <a:solidFill>
            <a:schemeClr val="tx1"/>
          </a:solidFill>
          <a:latin typeface="+mn-lt"/>
          <a:ea typeface="+mn-ea"/>
          <a:cs typeface="+mn-cs"/>
        </a:defRPr>
      </a:lvl4pPr>
      <a:lvl5pPr marL="1602580" algn="l" defTabSz="801290" rtl="0" eaLnBrk="1" latinLnBrk="0" hangingPunct="1">
        <a:defRPr sz="1600" kern="1200">
          <a:solidFill>
            <a:schemeClr val="tx1"/>
          </a:solidFill>
          <a:latin typeface="+mn-lt"/>
          <a:ea typeface="+mn-ea"/>
          <a:cs typeface="+mn-cs"/>
        </a:defRPr>
      </a:lvl5pPr>
      <a:lvl6pPr marL="2003226" algn="l" defTabSz="801290" rtl="0" eaLnBrk="1" latinLnBrk="0" hangingPunct="1">
        <a:defRPr sz="1600" kern="1200">
          <a:solidFill>
            <a:schemeClr val="tx1"/>
          </a:solidFill>
          <a:latin typeface="+mn-lt"/>
          <a:ea typeface="+mn-ea"/>
          <a:cs typeface="+mn-cs"/>
        </a:defRPr>
      </a:lvl6pPr>
      <a:lvl7pPr marL="2403871" algn="l" defTabSz="801290" rtl="0" eaLnBrk="1" latinLnBrk="0" hangingPunct="1">
        <a:defRPr sz="1600" kern="1200">
          <a:solidFill>
            <a:schemeClr val="tx1"/>
          </a:solidFill>
          <a:latin typeface="+mn-lt"/>
          <a:ea typeface="+mn-ea"/>
          <a:cs typeface="+mn-cs"/>
        </a:defRPr>
      </a:lvl7pPr>
      <a:lvl8pPr marL="2804516" algn="l" defTabSz="801290" rtl="0" eaLnBrk="1" latinLnBrk="0" hangingPunct="1">
        <a:defRPr sz="1600" kern="1200">
          <a:solidFill>
            <a:schemeClr val="tx1"/>
          </a:solidFill>
          <a:latin typeface="+mn-lt"/>
          <a:ea typeface="+mn-ea"/>
          <a:cs typeface="+mn-cs"/>
        </a:defRPr>
      </a:lvl8pPr>
      <a:lvl9pPr marL="3205160" algn="l" defTabSz="801290"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914355"/>
            <a:fld id="{9B4B9FE4-AD91-4488-B458-53906E50EE8A}" type="datetimeFigureOut">
              <a:rPr lang="en-US" smtClean="0">
                <a:solidFill>
                  <a:prstClr val="black">
                    <a:tint val="75000"/>
                  </a:prstClr>
                </a:solidFill>
              </a:rPr>
              <a:pPr defTabSz="914355"/>
              <a:t>9/27/2019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914355"/>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914355"/>
            <a:fld id="{94DDBC49-3D4E-4094-8D7D-A0048109B1E8}" type="slidenum">
              <a:rPr lang="en-US" smtClean="0">
                <a:solidFill>
                  <a:prstClr val="black">
                    <a:tint val="75000"/>
                  </a:prstClr>
                </a:solidFill>
              </a:rPr>
              <a:pPr defTabSz="914355"/>
              <a:t>‹#›</a:t>
            </a:fld>
            <a:endParaRPr lang="en-US">
              <a:solidFill>
                <a:prstClr val="black">
                  <a:tint val="75000"/>
                </a:prstClr>
              </a:solidFill>
            </a:endParaRPr>
          </a:p>
        </p:txBody>
      </p:sp>
    </p:spTree>
    <p:extLst>
      <p:ext uri="{BB962C8B-B14F-4D97-AF65-F5344CB8AC3E}">
        <p14:creationId xmlns:p14="http://schemas.microsoft.com/office/powerpoint/2010/main" val="182702028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68579" tIns="34289" rIns="68579" bIns="34289" rtlCol="0" anchor="ctr">
            <a:normAutofit/>
          </a:bodyPr>
          <a:lstStyle/>
          <a:p>
            <a:r>
              <a:rPr lang="fr-FR"/>
              <a:t>Cliquez et modifiez le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68579" tIns="34289" rIns="68579" bIns="3428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4767266"/>
            <a:ext cx="2133600" cy="273844"/>
          </a:xfrm>
          <a:prstGeom prst="rect">
            <a:avLst/>
          </a:prstGeom>
        </p:spPr>
        <p:txBody>
          <a:bodyPr vert="horz" lIns="68579" tIns="34289" rIns="68579" bIns="34289" rtlCol="0" anchor="ctr"/>
          <a:lstStyle>
            <a:lvl1pPr algn="l">
              <a:defRPr sz="900">
                <a:solidFill>
                  <a:schemeClr val="tx1">
                    <a:tint val="75000"/>
                  </a:schemeClr>
                </a:solidFill>
              </a:defRPr>
            </a:lvl1pPr>
          </a:lstStyle>
          <a:p>
            <a:pPr defTabSz="342892"/>
            <a:fld id="{11138010-98A3-2A4B-ACE9-5B595B18CCDE}" type="datetimeFigureOut">
              <a:rPr lang="fr-FR" smtClean="0">
                <a:solidFill>
                  <a:prstClr val="black">
                    <a:tint val="75000"/>
                  </a:prstClr>
                </a:solidFill>
              </a:rPr>
              <a:pPr defTabSz="342892"/>
              <a:t>27/09/2019</a:t>
            </a:fld>
            <a:endParaRPr lang="fr-FR" dirty="0">
              <a:solidFill>
                <a:prstClr val="black">
                  <a:tint val="75000"/>
                </a:prstClr>
              </a:solidFill>
            </a:endParaRPr>
          </a:p>
        </p:txBody>
      </p:sp>
      <p:sp>
        <p:nvSpPr>
          <p:cNvPr id="5" name="Espace réservé du pied de page 4"/>
          <p:cNvSpPr>
            <a:spLocks noGrp="1"/>
          </p:cNvSpPr>
          <p:nvPr>
            <p:ph type="ftr" sz="quarter" idx="3"/>
          </p:nvPr>
        </p:nvSpPr>
        <p:spPr>
          <a:xfrm>
            <a:off x="3124200" y="4767266"/>
            <a:ext cx="2895600" cy="273844"/>
          </a:xfrm>
          <a:prstGeom prst="rect">
            <a:avLst/>
          </a:prstGeom>
        </p:spPr>
        <p:txBody>
          <a:bodyPr vert="horz" lIns="68579" tIns="34289" rIns="68579" bIns="34289" rtlCol="0" anchor="ctr"/>
          <a:lstStyle>
            <a:lvl1pPr algn="ctr">
              <a:defRPr sz="900">
                <a:solidFill>
                  <a:schemeClr val="tx1">
                    <a:tint val="75000"/>
                  </a:schemeClr>
                </a:solidFill>
              </a:defRPr>
            </a:lvl1pPr>
          </a:lstStyle>
          <a:p>
            <a:pPr defTabSz="342892"/>
            <a:endParaRPr lang="fr-FR" dirty="0">
              <a:solidFill>
                <a:prstClr val="black">
                  <a:tint val="75000"/>
                </a:prstClr>
              </a:solidFill>
            </a:endParaRPr>
          </a:p>
        </p:txBody>
      </p:sp>
      <p:sp>
        <p:nvSpPr>
          <p:cNvPr id="6" name="Espace réservé du numéro de diapositive 5"/>
          <p:cNvSpPr>
            <a:spLocks noGrp="1"/>
          </p:cNvSpPr>
          <p:nvPr>
            <p:ph type="sldNum" sz="quarter" idx="4"/>
          </p:nvPr>
        </p:nvSpPr>
        <p:spPr>
          <a:xfrm>
            <a:off x="6553200" y="4767266"/>
            <a:ext cx="2133600" cy="273844"/>
          </a:xfrm>
          <a:prstGeom prst="rect">
            <a:avLst/>
          </a:prstGeom>
        </p:spPr>
        <p:txBody>
          <a:bodyPr vert="horz" lIns="68579" tIns="34289" rIns="68579" bIns="34289" rtlCol="0" anchor="ctr"/>
          <a:lstStyle>
            <a:lvl1pPr algn="r">
              <a:defRPr sz="900">
                <a:solidFill>
                  <a:schemeClr val="tx1">
                    <a:tint val="75000"/>
                  </a:schemeClr>
                </a:solidFill>
              </a:defRPr>
            </a:lvl1pPr>
          </a:lstStyle>
          <a:p>
            <a:pPr defTabSz="342892"/>
            <a:fld id="{A292125F-041E-1F46-B315-84FAB0C5C5BC}" type="slidenum">
              <a:rPr lang="fr-FR" smtClean="0">
                <a:solidFill>
                  <a:prstClr val="black">
                    <a:tint val="75000"/>
                  </a:prstClr>
                </a:solidFill>
              </a:rPr>
              <a:pPr defTabSz="342892"/>
              <a:t>‹#›</a:t>
            </a:fld>
            <a:endParaRPr lang="fr-FR" dirty="0">
              <a:solidFill>
                <a:prstClr val="black">
                  <a:tint val="75000"/>
                </a:prstClr>
              </a:solidFill>
            </a:endParaRPr>
          </a:p>
        </p:txBody>
      </p:sp>
    </p:spTree>
    <p:extLst>
      <p:ext uri="{BB962C8B-B14F-4D97-AF65-F5344CB8AC3E}">
        <p14:creationId xmlns:p14="http://schemas.microsoft.com/office/powerpoint/2010/main" val="79043351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txStyles>
    <p:titleStyle>
      <a:lvl1pPr algn="ctr" defTabSz="342892"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892" rtl="0" eaLnBrk="1" latinLnBrk="0" hangingPunct="1">
        <a:defRPr sz="1400" kern="1200">
          <a:solidFill>
            <a:schemeClr val="tx1"/>
          </a:solidFill>
          <a:latin typeface="+mn-lt"/>
          <a:ea typeface="+mn-ea"/>
          <a:cs typeface="+mn-cs"/>
        </a:defRPr>
      </a:lvl1pPr>
      <a:lvl2pPr marL="342892" algn="l" defTabSz="342892" rtl="0" eaLnBrk="1" latinLnBrk="0" hangingPunct="1">
        <a:defRPr sz="1400" kern="1200">
          <a:solidFill>
            <a:schemeClr val="tx1"/>
          </a:solidFill>
          <a:latin typeface="+mn-lt"/>
          <a:ea typeface="+mn-ea"/>
          <a:cs typeface="+mn-cs"/>
        </a:defRPr>
      </a:lvl2pPr>
      <a:lvl3pPr marL="685783" algn="l" defTabSz="342892" rtl="0" eaLnBrk="1" latinLnBrk="0" hangingPunct="1">
        <a:defRPr sz="1400" kern="1200">
          <a:solidFill>
            <a:schemeClr val="tx1"/>
          </a:solidFill>
          <a:latin typeface="+mn-lt"/>
          <a:ea typeface="+mn-ea"/>
          <a:cs typeface="+mn-cs"/>
        </a:defRPr>
      </a:lvl3pPr>
      <a:lvl4pPr marL="1028675" algn="l" defTabSz="342892" rtl="0" eaLnBrk="1" latinLnBrk="0" hangingPunct="1">
        <a:defRPr sz="1400" kern="1200">
          <a:solidFill>
            <a:schemeClr val="tx1"/>
          </a:solidFill>
          <a:latin typeface="+mn-lt"/>
          <a:ea typeface="+mn-ea"/>
          <a:cs typeface="+mn-cs"/>
        </a:defRPr>
      </a:lvl4pPr>
      <a:lvl5pPr marL="1371566" algn="l" defTabSz="342892" rtl="0" eaLnBrk="1" latinLnBrk="0" hangingPunct="1">
        <a:defRPr sz="1400" kern="1200">
          <a:solidFill>
            <a:schemeClr val="tx1"/>
          </a:solidFill>
          <a:latin typeface="+mn-lt"/>
          <a:ea typeface="+mn-ea"/>
          <a:cs typeface="+mn-cs"/>
        </a:defRPr>
      </a:lvl5pPr>
      <a:lvl6pPr marL="1714457" algn="l" defTabSz="342892" rtl="0" eaLnBrk="1" latinLnBrk="0" hangingPunct="1">
        <a:defRPr sz="1400" kern="1200">
          <a:solidFill>
            <a:schemeClr val="tx1"/>
          </a:solidFill>
          <a:latin typeface="+mn-lt"/>
          <a:ea typeface="+mn-ea"/>
          <a:cs typeface="+mn-cs"/>
        </a:defRPr>
      </a:lvl6pPr>
      <a:lvl7pPr marL="2057348" algn="l" defTabSz="342892" rtl="0" eaLnBrk="1" latinLnBrk="0" hangingPunct="1">
        <a:defRPr sz="1400" kern="1200">
          <a:solidFill>
            <a:schemeClr val="tx1"/>
          </a:solidFill>
          <a:latin typeface="+mn-lt"/>
          <a:ea typeface="+mn-ea"/>
          <a:cs typeface="+mn-cs"/>
        </a:defRPr>
      </a:lvl7pPr>
      <a:lvl8pPr marL="2400240" algn="l" defTabSz="342892" rtl="0" eaLnBrk="1" latinLnBrk="0" hangingPunct="1">
        <a:defRPr sz="1400" kern="1200">
          <a:solidFill>
            <a:schemeClr val="tx1"/>
          </a:solidFill>
          <a:latin typeface="+mn-lt"/>
          <a:ea typeface="+mn-ea"/>
          <a:cs typeface="+mn-cs"/>
        </a:defRPr>
      </a:lvl8pPr>
      <a:lvl9pPr marL="2743132" algn="l" defTabSz="34289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20.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8.png"/><Relationship Id="rId5" Type="http://schemas.openxmlformats.org/officeDocument/2006/relationships/image" Target="../media/image37.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2.wav"/><Relationship Id="rId7" Type="http://schemas.openxmlformats.org/officeDocument/2006/relationships/image" Target="../media/image23.png"/><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00.xml"/><Relationship Id="rId7" Type="http://schemas.microsoft.com/office/2007/relationships/hdphoto" Target="../media/hdphoto6.wdp"/><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7.png"/><Relationship Id="rId5" Type="http://schemas.openxmlformats.org/officeDocument/2006/relationships/image" Target="../media/image26.emf"/><Relationship Id="rId10" Type="http://schemas.openxmlformats.org/officeDocument/2006/relationships/image" Target="../media/image20.png"/><Relationship Id="rId4" Type="http://schemas.openxmlformats.org/officeDocument/2006/relationships/image" Target="../media/image25.emf"/><Relationship Id="rId9" Type="http://schemas.openxmlformats.org/officeDocument/2006/relationships/image" Target="../media/image29.tm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0.png"/><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0.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0.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slideLayout" Target="../slideLayouts/slideLayout37.xml"/><Relationship Id="rId7" Type="http://schemas.openxmlformats.org/officeDocument/2006/relationships/image" Target="../media/image35.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notesSlide" Target="../notesSlides/notesSlide1.xm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3157B7-24C7-F14F-821B-C180770C1718}"/>
              </a:ext>
            </a:extLst>
          </p:cNvPr>
          <p:cNvSpPr>
            <a:spLocks noGrp="1"/>
          </p:cNvSpPr>
          <p:nvPr>
            <p:ph type="ctrTitle"/>
          </p:nvPr>
        </p:nvSpPr>
        <p:spPr>
          <a:xfrm>
            <a:off x="4340994" y="797860"/>
            <a:ext cx="4434330" cy="2520414"/>
          </a:xfrm>
        </p:spPr>
        <p:txBody>
          <a:bodyPr/>
          <a:lstStyle/>
          <a:p>
            <a:r>
              <a:rPr lang="fr-SN" sz="6000" spc="300" dirty="0"/>
              <a:t> </a:t>
            </a:r>
          </a:p>
        </p:txBody>
      </p:sp>
      <p:sp>
        <p:nvSpPr>
          <p:cNvPr id="6" name="Sous-titre 2">
            <a:extLst>
              <a:ext uri="{FF2B5EF4-FFF2-40B4-BE49-F238E27FC236}">
                <a16:creationId xmlns:a16="http://schemas.microsoft.com/office/drawing/2014/main" id="{516C327E-823F-EF49-B00B-DAE5012A8B19}"/>
              </a:ext>
            </a:extLst>
          </p:cNvPr>
          <p:cNvSpPr txBox="1">
            <a:spLocks/>
          </p:cNvSpPr>
          <p:nvPr/>
        </p:nvSpPr>
        <p:spPr>
          <a:xfrm>
            <a:off x="4546624" y="362720"/>
            <a:ext cx="4597376" cy="2955555"/>
          </a:xfrm>
          <a:prstGeom prst="rect">
            <a:avLst/>
          </a:prstGeom>
          <a:ln w="38100">
            <a:solidFill>
              <a:schemeClr val="accent4"/>
            </a:solidFill>
          </a:ln>
        </p:spPr>
        <p:txBody>
          <a:bodyPr vert="horz" lIns="91418" tIns="45710" rIns="91418" bIns="45710" rtlCol="0" anchor="t" anchorCtr="0">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lang="fr-SN" sz="2800" b="1" kern="1200" smtClean="0">
                <a:solidFill>
                  <a:schemeClr val="bg1"/>
                </a:solidFill>
                <a:effectLst/>
                <a:latin typeface="Geneva" panose="020B0503030404040204" pitchFamily="34" charset="0"/>
                <a:ea typeface="Geneva" panose="020B0503030404040204" pitchFamily="34" charset="0"/>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bg2">
                    <a:lumMod val="25000"/>
                  </a:schemeClr>
                </a:solidFill>
                <a:latin typeface="Geneva" panose="020B0503030404040204" pitchFamily="34" charset="0"/>
                <a:ea typeface="Geneva" panose="020B0503030404040204" pitchFamily="34" charset="0"/>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bg2">
                    <a:lumMod val="25000"/>
                  </a:schemeClr>
                </a:solidFill>
                <a:latin typeface="Geneva" panose="020B0503030404040204" pitchFamily="34" charset="0"/>
                <a:ea typeface="Geneva" panose="020B0503030404040204" pitchFamily="34" charset="0"/>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bg2">
                    <a:lumMod val="25000"/>
                  </a:schemeClr>
                </a:solidFill>
                <a:latin typeface="Geneva" panose="020B0503030404040204" pitchFamily="34" charset="0"/>
                <a:ea typeface="Geneva" panose="020B0503030404040204" pitchFamily="34" charset="0"/>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bg2">
                    <a:lumMod val="25000"/>
                  </a:schemeClr>
                </a:solidFill>
                <a:latin typeface="Geneva" panose="020B0503030404040204" pitchFamily="34" charset="0"/>
                <a:ea typeface="Geneva" panose="020B0503030404040204" pitchFamily="34" charset="0"/>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3200" dirty="0">
                <a:solidFill>
                  <a:prstClr val="white"/>
                </a:solidFill>
                <a:latin typeface="Times New Roman" panose="02020603050405020304" pitchFamily="18" charset="0"/>
                <a:cs typeface="Times New Roman" panose="02020603050405020304" pitchFamily="18" charset="0"/>
              </a:rPr>
              <a:t>ESPEN PORTAL:</a:t>
            </a:r>
          </a:p>
          <a:p>
            <a:endParaRPr lang="en-US" sz="3200" dirty="0">
              <a:solidFill>
                <a:prstClr val="white"/>
              </a:solidFill>
              <a:latin typeface="Times New Roman" panose="02020603050405020304" pitchFamily="18" charset="0"/>
              <a:cs typeface="Times New Roman" panose="02020603050405020304" pitchFamily="18" charset="0"/>
            </a:endParaRPr>
          </a:p>
          <a:p>
            <a:r>
              <a:rPr lang="en-US" sz="3200" dirty="0">
                <a:solidFill>
                  <a:prstClr val="white"/>
                </a:solidFill>
                <a:latin typeface="Times New Roman" panose="02020603050405020304" pitchFamily="18" charset="0"/>
                <a:cs typeface="Times New Roman" panose="02020603050405020304" pitchFamily="18" charset="0"/>
              </a:rPr>
              <a:t>Update on Schistosomiasis control in the African Region </a:t>
            </a:r>
            <a:endParaRPr lang="en" sz="3200" dirty="0">
              <a:solidFill>
                <a:prstClr val="white"/>
              </a:solidFill>
              <a:latin typeface="Times New Roman" panose="02020603050405020304" pitchFamily="18" charset="0"/>
              <a:cs typeface="Times New Roman" panose="02020603050405020304" pitchFamily="18" charset="0"/>
            </a:endParaRPr>
          </a:p>
        </p:txBody>
      </p:sp>
      <p:sp>
        <p:nvSpPr>
          <p:cNvPr id="7" name="Sous-titre 2">
            <a:extLst>
              <a:ext uri="{FF2B5EF4-FFF2-40B4-BE49-F238E27FC236}">
                <a16:creationId xmlns:a16="http://schemas.microsoft.com/office/drawing/2014/main" id="{516C327E-823F-EF49-B00B-DAE5012A8B19}"/>
              </a:ext>
            </a:extLst>
          </p:cNvPr>
          <p:cNvSpPr txBox="1">
            <a:spLocks/>
          </p:cNvSpPr>
          <p:nvPr/>
        </p:nvSpPr>
        <p:spPr>
          <a:xfrm>
            <a:off x="4639764" y="4298764"/>
            <a:ext cx="4543426" cy="814070"/>
          </a:xfrm>
          <a:prstGeom prst="rect">
            <a:avLst/>
          </a:prstGeom>
        </p:spPr>
        <p:txBody>
          <a:bodyPr vert="horz" lIns="91418" tIns="45710" rIns="91418" bIns="45710" rtlCol="0" anchor="t" anchorCtr="0">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lang="fr-SN" sz="2800" b="1" kern="1200" smtClean="0">
                <a:solidFill>
                  <a:schemeClr val="bg1"/>
                </a:solidFill>
                <a:effectLst/>
                <a:latin typeface="Geneva" panose="020B0503030404040204" pitchFamily="34" charset="0"/>
                <a:ea typeface="Geneva" panose="020B0503030404040204" pitchFamily="34" charset="0"/>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bg2">
                    <a:lumMod val="25000"/>
                  </a:schemeClr>
                </a:solidFill>
                <a:latin typeface="Geneva" panose="020B0503030404040204" pitchFamily="34" charset="0"/>
                <a:ea typeface="Geneva" panose="020B0503030404040204" pitchFamily="34" charset="0"/>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bg2">
                    <a:lumMod val="25000"/>
                  </a:schemeClr>
                </a:solidFill>
                <a:latin typeface="Geneva" panose="020B0503030404040204" pitchFamily="34" charset="0"/>
                <a:ea typeface="Geneva" panose="020B0503030404040204" pitchFamily="34" charset="0"/>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bg2">
                    <a:lumMod val="25000"/>
                  </a:schemeClr>
                </a:solidFill>
                <a:latin typeface="Geneva" panose="020B0503030404040204" pitchFamily="34" charset="0"/>
                <a:ea typeface="Geneva" panose="020B0503030404040204" pitchFamily="34" charset="0"/>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bg2">
                    <a:lumMod val="25000"/>
                  </a:schemeClr>
                </a:solidFill>
                <a:latin typeface="Geneva" panose="020B0503030404040204" pitchFamily="34" charset="0"/>
                <a:ea typeface="Geneva" panose="020B0503030404040204" pitchFamily="34" charset="0"/>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r>
              <a:rPr lang="en" sz="1400" dirty="0">
                <a:solidFill>
                  <a:prstClr val="white"/>
                </a:solidFill>
                <a:latin typeface="Times New Roman" panose="02020603050405020304" pitchFamily="18" charset="0"/>
                <a:cs typeface="Times New Roman" panose="02020603050405020304" pitchFamily="18" charset="0"/>
              </a:rPr>
              <a:t>Pauline Mwinzi</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3862"/>
            <a:ext cx="4429058" cy="392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292678047"/>
      </p:ext>
    </p:extLst>
  </p:cSld>
  <p:clrMapOvr>
    <a:masterClrMapping/>
  </p:clrMapOvr>
  <mc:AlternateContent xmlns:mc="http://schemas.openxmlformats.org/markup-compatibility/2006" xmlns:p14="http://schemas.microsoft.com/office/powerpoint/2010/main">
    <mc:Choice Requires="p14">
      <p:transition spd="slow" p14:dur="2000" advTm="33700"/>
    </mc:Choice>
    <mc:Fallback xmlns="">
      <p:transition spd="slow" advTm="33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3" y="4653691"/>
            <a:ext cx="1480634" cy="409487"/>
          </a:xfrm>
        </p:spPr>
        <p:txBody>
          <a:bodyPr/>
          <a:lstStyle/>
          <a:p>
            <a:r>
              <a:rPr lang="fr-FR" sz="1700" dirty="0">
                <a:solidFill>
                  <a:prstClr val="white"/>
                </a:solidFill>
                <a:latin typeface="Bebas Neue Bold"/>
                <a:cs typeface="Bebas Neue Bold"/>
              </a:rPr>
              <a:t>4</a:t>
            </a:r>
          </a:p>
        </p:txBody>
      </p:sp>
      <p:pic>
        <p:nvPicPr>
          <p:cNvPr id="5" name="Image 6" descr="WHO_africa_bleu.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9809" y="4532096"/>
            <a:ext cx="1490384" cy="610839"/>
          </a:xfrm>
          <a:prstGeom prst="rect">
            <a:avLst/>
          </a:prstGeom>
        </p:spPr>
      </p:pic>
      <p:sp>
        <p:nvSpPr>
          <p:cNvPr id="8" name="Rectangle 7"/>
          <p:cNvSpPr/>
          <p:nvPr/>
        </p:nvSpPr>
        <p:spPr>
          <a:xfrm>
            <a:off x="1" y="27354"/>
            <a:ext cx="9144000" cy="603905"/>
          </a:xfrm>
          <a:prstGeom prst="rect">
            <a:avLst/>
          </a:prstGeom>
          <a:solidFill>
            <a:srgbClr val="3CACDF"/>
          </a:solidFill>
          <a:ln w="25400" cap="flat" cmpd="sng" algn="ctr">
            <a:noFill/>
            <a:prstDash val="solid"/>
          </a:ln>
          <a:effectLst/>
        </p:spPr>
        <p:txBody>
          <a:bodyPr lIns="87624" tIns="43816" rIns="87624" bIns="43816" rtlCol="0" anchor="ctr"/>
          <a:lstStyle/>
          <a:p>
            <a:pPr algn="ctr" defTabSz="876267"/>
            <a:r>
              <a:rPr lang="en-GB" sz="2400" b="1" dirty="0">
                <a:latin typeface="Bebas Neue Bold"/>
                <a:cs typeface="Bebas Neue Bold"/>
              </a:rPr>
              <a:t>SCH Control:  Areas that are lagging behind </a:t>
            </a:r>
            <a:endParaRPr lang="en-GB" sz="2400" b="1" kern="0" dirty="0"/>
          </a:p>
        </p:txBody>
      </p:sp>
      <p:sp>
        <p:nvSpPr>
          <p:cNvPr id="2" name="Rectangle 1"/>
          <p:cNvSpPr/>
          <p:nvPr/>
        </p:nvSpPr>
        <p:spPr>
          <a:xfrm>
            <a:off x="165177" y="791461"/>
            <a:ext cx="2839601" cy="1004091"/>
          </a:xfrm>
          <a:prstGeom prst="rect">
            <a:avLst/>
          </a:prstGeom>
        </p:spPr>
        <p:style>
          <a:lnRef idx="1">
            <a:schemeClr val="accent1"/>
          </a:lnRef>
          <a:fillRef idx="3">
            <a:schemeClr val="accent1"/>
          </a:fillRef>
          <a:effectRef idx="2">
            <a:schemeClr val="accent1"/>
          </a:effectRef>
          <a:fontRef idx="minor">
            <a:schemeClr val="lt1"/>
          </a:fontRef>
        </p:style>
        <p:txBody>
          <a:bodyPr lIns="67991" tIns="33998" rIns="67991" bIns="33998" spcCol="0" rtlCol="0" anchor="ctr"/>
          <a:lstStyle/>
          <a:p>
            <a:pPr algn="ctr" defTabSz="437859"/>
            <a:r>
              <a:rPr lang="en-GB" sz="2400" b="1" dirty="0">
                <a:solidFill>
                  <a:prstClr val="white"/>
                </a:solidFill>
              </a:rPr>
              <a:t>Investing  in quality of MDA for high coverage </a:t>
            </a:r>
            <a:endParaRPr lang="en-US" sz="2400" b="1" dirty="0">
              <a:solidFill>
                <a:prstClr val="white"/>
              </a:solidFill>
            </a:endParaRPr>
          </a:p>
        </p:txBody>
      </p:sp>
      <p:sp>
        <p:nvSpPr>
          <p:cNvPr id="7" name="Rectangle 6"/>
          <p:cNvSpPr/>
          <p:nvPr/>
        </p:nvSpPr>
        <p:spPr>
          <a:xfrm>
            <a:off x="5545887" y="897777"/>
            <a:ext cx="3063040" cy="989327"/>
          </a:xfrm>
          <a:prstGeom prst="rect">
            <a:avLst/>
          </a:prstGeom>
        </p:spPr>
        <p:style>
          <a:lnRef idx="1">
            <a:schemeClr val="accent1"/>
          </a:lnRef>
          <a:fillRef idx="3">
            <a:schemeClr val="accent1"/>
          </a:fillRef>
          <a:effectRef idx="2">
            <a:schemeClr val="accent1"/>
          </a:effectRef>
          <a:fontRef idx="minor">
            <a:schemeClr val="lt1"/>
          </a:fontRef>
        </p:style>
        <p:txBody>
          <a:bodyPr lIns="67991" tIns="33998" rIns="67991" bIns="33998" spcCol="0" rtlCol="0" anchor="ctr"/>
          <a:lstStyle/>
          <a:p>
            <a:pPr algn="ctr" defTabSz="437859"/>
            <a:r>
              <a:rPr lang="en-GB" sz="2400" b="1" dirty="0">
                <a:solidFill>
                  <a:prstClr val="white"/>
                </a:solidFill>
              </a:rPr>
              <a:t>Impact assessments, including morbidity monitoring   </a:t>
            </a:r>
            <a:endParaRPr lang="en-US" sz="2400" b="1" dirty="0">
              <a:solidFill>
                <a:prstClr val="white"/>
              </a:solidFill>
            </a:endParaRPr>
          </a:p>
        </p:txBody>
      </p:sp>
      <p:sp>
        <p:nvSpPr>
          <p:cNvPr id="9" name="Rectangle 8"/>
          <p:cNvSpPr/>
          <p:nvPr/>
        </p:nvSpPr>
        <p:spPr>
          <a:xfrm>
            <a:off x="165177" y="2138132"/>
            <a:ext cx="2839601" cy="909588"/>
          </a:xfrm>
          <a:prstGeom prst="rect">
            <a:avLst/>
          </a:prstGeom>
        </p:spPr>
        <p:style>
          <a:lnRef idx="1">
            <a:schemeClr val="accent1"/>
          </a:lnRef>
          <a:fillRef idx="3">
            <a:schemeClr val="accent1"/>
          </a:fillRef>
          <a:effectRef idx="2">
            <a:schemeClr val="accent1"/>
          </a:effectRef>
          <a:fontRef idx="minor">
            <a:schemeClr val="lt1"/>
          </a:fontRef>
        </p:style>
        <p:txBody>
          <a:bodyPr lIns="67991" tIns="33998" rIns="67991" bIns="33998" spcCol="0" rtlCol="0" anchor="ctr"/>
          <a:lstStyle/>
          <a:p>
            <a:pPr algn="ctr" defTabSz="437859"/>
            <a:r>
              <a:rPr lang="en-GB" sz="2400" b="1" dirty="0">
                <a:solidFill>
                  <a:prstClr val="white"/>
                </a:solidFill>
              </a:rPr>
              <a:t>Treatment of adults </a:t>
            </a:r>
            <a:endParaRPr lang="en-US" sz="2400" b="1" dirty="0">
              <a:solidFill>
                <a:prstClr val="white"/>
              </a:solidFill>
            </a:endParaRPr>
          </a:p>
        </p:txBody>
      </p:sp>
      <p:sp>
        <p:nvSpPr>
          <p:cNvPr id="10" name="Rectangle 9"/>
          <p:cNvSpPr/>
          <p:nvPr/>
        </p:nvSpPr>
        <p:spPr>
          <a:xfrm>
            <a:off x="5528772" y="2090870"/>
            <a:ext cx="3063040" cy="956838"/>
          </a:xfrm>
          <a:prstGeom prst="rect">
            <a:avLst/>
          </a:prstGeom>
        </p:spPr>
        <p:style>
          <a:lnRef idx="1">
            <a:schemeClr val="accent1"/>
          </a:lnRef>
          <a:fillRef idx="3">
            <a:schemeClr val="accent1"/>
          </a:fillRef>
          <a:effectRef idx="2">
            <a:schemeClr val="accent1"/>
          </a:effectRef>
          <a:fontRef idx="minor">
            <a:schemeClr val="lt1"/>
          </a:fontRef>
        </p:style>
        <p:txBody>
          <a:bodyPr lIns="67991" tIns="33998" rIns="67991" bIns="33998" spcCol="0" rtlCol="0" anchor="ctr"/>
          <a:lstStyle/>
          <a:p>
            <a:pPr algn="ctr" defTabSz="437859"/>
            <a:r>
              <a:rPr lang="en-GB" sz="2100" b="1" dirty="0">
                <a:solidFill>
                  <a:prstClr val="white"/>
                </a:solidFill>
              </a:rPr>
              <a:t>Investing in the PHASE* package including snail control </a:t>
            </a:r>
            <a:endParaRPr lang="en-US" sz="2100" b="1" dirty="0">
              <a:solidFill>
                <a:prstClr val="white"/>
              </a:solidFill>
            </a:endParaRPr>
          </a:p>
        </p:txBody>
      </p:sp>
      <p:sp>
        <p:nvSpPr>
          <p:cNvPr id="12" name="Rectangle 11"/>
          <p:cNvSpPr/>
          <p:nvPr/>
        </p:nvSpPr>
        <p:spPr>
          <a:xfrm>
            <a:off x="1881052" y="3298941"/>
            <a:ext cx="4976949" cy="672168"/>
          </a:xfrm>
          <a:prstGeom prst="rect">
            <a:avLst/>
          </a:prstGeom>
        </p:spPr>
        <p:style>
          <a:lnRef idx="1">
            <a:schemeClr val="accent1"/>
          </a:lnRef>
          <a:fillRef idx="3">
            <a:schemeClr val="accent1"/>
          </a:fillRef>
          <a:effectRef idx="2">
            <a:schemeClr val="accent1"/>
          </a:effectRef>
          <a:fontRef idx="minor">
            <a:schemeClr val="lt1"/>
          </a:fontRef>
        </p:style>
        <p:txBody>
          <a:bodyPr lIns="67991" tIns="33998" rIns="67991" bIns="33998" spcCol="0" rtlCol="0" anchor="ctr"/>
          <a:lstStyle/>
          <a:p>
            <a:pPr algn="ctr" defTabSz="437859"/>
            <a:r>
              <a:rPr lang="en-GB" sz="2400" b="1" dirty="0">
                <a:solidFill>
                  <a:prstClr val="white"/>
                </a:solidFill>
              </a:rPr>
              <a:t>National ownership and domestic financing</a:t>
            </a:r>
            <a:endParaRPr lang="en-US" sz="2400" b="1" dirty="0">
              <a:solidFill>
                <a:prstClr val="white"/>
              </a:solidFill>
            </a:endParaRPr>
          </a:p>
        </p:txBody>
      </p:sp>
      <p:sp>
        <p:nvSpPr>
          <p:cNvPr id="13" name="Rectangle 12"/>
          <p:cNvSpPr/>
          <p:nvPr/>
        </p:nvSpPr>
        <p:spPr>
          <a:xfrm>
            <a:off x="3446367" y="1181288"/>
            <a:ext cx="1689958" cy="1411633"/>
          </a:xfrm>
          <a:prstGeom prst="rect">
            <a:avLst/>
          </a:prstGeom>
        </p:spPr>
        <p:style>
          <a:lnRef idx="1">
            <a:schemeClr val="accent1"/>
          </a:lnRef>
          <a:fillRef idx="3">
            <a:schemeClr val="accent1"/>
          </a:fillRef>
          <a:effectRef idx="2">
            <a:schemeClr val="accent1"/>
          </a:effectRef>
          <a:fontRef idx="minor">
            <a:schemeClr val="lt1"/>
          </a:fontRef>
        </p:style>
        <p:txBody>
          <a:bodyPr lIns="67991" tIns="33998" rIns="67991" bIns="33998" spcCol="0" rtlCol="0" anchor="ctr"/>
          <a:lstStyle/>
          <a:p>
            <a:pPr algn="ctr" defTabSz="437859"/>
            <a:r>
              <a:rPr lang="en-GB" sz="2400" b="1" dirty="0">
                <a:solidFill>
                  <a:prstClr val="white"/>
                </a:solidFill>
              </a:rPr>
              <a:t>Shrinking the Map </a:t>
            </a:r>
            <a:endParaRPr lang="en-US" sz="2400" b="1" dirty="0">
              <a:solidFill>
                <a:prstClr val="white"/>
              </a:solidFill>
            </a:endParaRPr>
          </a:p>
        </p:txBody>
      </p:sp>
      <p:sp>
        <p:nvSpPr>
          <p:cNvPr id="3" name="TextBox 2"/>
          <p:cNvSpPr txBox="1"/>
          <p:nvPr/>
        </p:nvSpPr>
        <p:spPr>
          <a:xfrm>
            <a:off x="1778253" y="4350305"/>
            <a:ext cx="5406319" cy="646331"/>
          </a:xfrm>
          <a:prstGeom prst="rect">
            <a:avLst/>
          </a:prstGeom>
          <a:noFill/>
        </p:spPr>
        <p:txBody>
          <a:bodyPr wrap="square" lIns="91436" tIns="45718" rIns="91436" bIns="45718" rtlCol="0">
            <a:spAutoFit/>
          </a:bodyPr>
          <a:lstStyle/>
          <a:p>
            <a:r>
              <a:rPr lang="en-GB" b="1" dirty="0"/>
              <a:t>* PHASE: PC, Health Education, Access to safe water, Sanitation, Environmental management</a:t>
            </a:r>
            <a:endParaRPr lang="en-US" b="1"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192609682"/>
      </p:ext>
    </p:extLst>
  </p:cSld>
  <p:clrMapOvr>
    <a:masterClrMapping/>
  </p:clrMapOvr>
  <mc:AlternateContent xmlns:mc="http://schemas.openxmlformats.org/markup-compatibility/2006" xmlns:p14="http://schemas.microsoft.com/office/powerpoint/2010/main">
    <mc:Choice Requires="p14">
      <p:transition spd="slow" p14:dur="2000" advTm="87202"/>
    </mc:Choice>
    <mc:Fallback xmlns="">
      <p:transition spd="slow" advTm="87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487" y="127885"/>
            <a:ext cx="8229057" cy="857430"/>
          </a:xfrm>
        </p:spPr>
        <p:txBody>
          <a:bodyPr/>
          <a:lstStyle/>
          <a:p>
            <a:r>
              <a:rPr lang="en-GB" sz="2800" dirty="0"/>
              <a:t>ESPEN Towards 2030</a:t>
            </a:r>
            <a:endParaRPr lang="en-US" sz="2800" dirty="0"/>
          </a:p>
        </p:txBody>
      </p:sp>
      <p:sp>
        <p:nvSpPr>
          <p:cNvPr id="5" name="Text Placeholder 4"/>
          <p:cNvSpPr>
            <a:spLocks noGrp="1"/>
          </p:cNvSpPr>
          <p:nvPr>
            <p:ph type="body" idx="1"/>
          </p:nvPr>
        </p:nvSpPr>
        <p:spPr>
          <a:xfrm>
            <a:off x="457478" y="1017042"/>
            <a:ext cx="4039867" cy="479470"/>
          </a:xfrm>
        </p:spPr>
        <p:txBody>
          <a:bodyPr/>
          <a:lstStyle/>
          <a:p>
            <a:r>
              <a:rPr lang="en-GB" sz="2000" dirty="0"/>
              <a:t>Objectives </a:t>
            </a:r>
            <a:endParaRPr lang="en-US" sz="2000" dirty="0"/>
          </a:p>
        </p:txBody>
      </p:sp>
      <p:sp>
        <p:nvSpPr>
          <p:cNvPr id="3" name="Content Placeholder 2"/>
          <p:cNvSpPr>
            <a:spLocks noGrp="1"/>
          </p:cNvSpPr>
          <p:nvPr>
            <p:ph sz="half" idx="2"/>
          </p:nvPr>
        </p:nvSpPr>
        <p:spPr/>
        <p:txBody>
          <a:bodyPr/>
          <a:lstStyle/>
          <a:p>
            <a:r>
              <a:rPr lang="en-GB" sz="1600" dirty="0"/>
              <a:t>Technical assistance to national governments towards NTD targets </a:t>
            </a:r>
          </a:p>
          <a:p>
            <a:r>
              <a:rPr lang="en-GB" sz="1600" dirty="0"/>
              <a:t>Capacity building of national and regional experts </a:t>
            </a:r>
          </a:p>
          <a:p>
            <a:r>
              <a:rPr lang="en-GB" sz="1600" dirty="0"/>
              <a:t>Encourage a harmonized approach in delivery of technical support</a:t>
            </a:r>
          </a:p>
          <a:p>
            <a:r>
              <a:rPr lang="en-GB" sz="1600" dirty="0"/>
              <a:t>Identify funding opportunities for scale up of interventions </a:t>
            </a:r>
          </a:p>
          <a:p>
            <a:endParaRPr lang="en-US" sz="1600" dirty="0"/>
          </a:p>
        </p:txBody>
      </p:sp>
      <p:sp>
        <p:nvSpPr>
          <p:cNvPr id="6" name="Text Placeholder 5"/>
          <p:cNvSpPr>
            <a:spLocks noGrp="1"/>
          </p:cNvSpPr>
          <p:nvPr>
            <p:ph type="body" sz="quarter" idx="3"/>
          </p:nvPr>
        </p:nvSpPr>
        <p:spPr>
          <a:xfrm>
            <a:off x="4645313" y="985317"/>
            <a:ext cx="4041225" cy="479470"/>
          </a:xfrm>
        </p:spPr>
        <p:txBody>
          <a:bodyPr/>
          <a:lstStyle/>
          <a:p>
            <a:r>
              <a:rPr lang="en-GB" sz="2000" dirty="0"/>
              <a:t>Draft Priorities </a:t>
            </a:r>
            <a:endParaRPr lang="en-US" sz="2000" dirty="0"/>
          </a:p>
        </p:txBody>
      </p:sp>
      <p:sp>
        <p:nvSpPr>
          <p:cNvPr id="4" name="Content Placeholder 3"/>
          <p:cNvSpPr>
            <a:spLocks noGrp="1"/>
          </p:cNvSpPr>
          <p:nvPr>
            <p:ph sz="quarter" idx="4"/>
          </p:nvPr>
        </p:nvSpPr>
        <p:spPr>
          <a:xfrm>
            <a:off x="4645313" y="1543163"/>
            <a:ext cx="4041225" cy="2964289"/>
          </a:xfrm>
        </p:spPr>
        <p:txBody>
          <a:bodyPr/>
          <a:lstStyle/>
          <a:p>
            <a:r>
              <a:rPr lang="en-GB" sz="1600" dirty="0"/>
              <a:t>Scaling up MDA to 100% geographical coverage and WHO treatment coverage thresholds</a:t>
            </a:r>
          </a:p>
          <a:p>
            <a:r>
              <a:rPr lang="en-GB" sz="1600" dirty="0"/>
              <a:t>Scaling down activities where targets are achieved</a:t>
            </a:r>
          </a:p>
          <a:p>
            <a:r>
              <a:rPr lang="en-GB" sz="1600" dirty="0"/>
              <a:t>Strengthening information systems</a:t>
            </a:r>
          </a:p>
          <a:p>
            <a:r>
              <a:rPr lang="en-GB" sz="1600" dirty="0"/>
              <a:t>Enhanced supply chain management </a:t>
            </a:r>
          </a:p>
          <a:p>
            <a:r>
              <a:rPr lang="en-GB" sz="1600" dirty="0"/>
              <a:t>Country ownership and health systems strengthening </a:t>
            </a:r>
            <a:endParaRPr lang="en-US" sz="16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56163038"/>
      </p:ext>
    </p:extLst>
  </p:cSld>
  <p:clrMapOvr>
    <a:masterClrMapping/>
  </p:clrMapOvr>
  <mc:AlternateContent xmlns:mc="http://schemas.openxmlformats.org/markup-compatibility/2006" xmlns:p14="http://schemas.microsoft.com/office/powerpoint/2010/main">
    <mc:Choice Requires="p14">
      <p:transition spd="slow" p14:dur="2000" advTm="57308"/>
    </mc:Choice>
    <mc:Fallback xmlns="">
      <p:transition spd="slow" advTm="57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215557808"/>
      </p:ext>
    </p:extLst>
  </p:cSld>
  <p:clrMapOvr>
    <a:masterClrMapping/>
  </p:clrMapOvr>
  <mc:AlternateContent xmlns:mc="http://schemas.openxmlformats.org/markup-compatibility/2006" xmlns:p14="http://schemas.microsoft.com/office/powerpoint/2010/main">
    <mc:Choice Requires="p14">
      <p:transition spd="slow" p14:dur="2000" advTm="10458"/>
    </mc:Choice>
    <mc:Fallback xmlns="">
      <p:transition spd="slow" advTm="10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028" y="1381075"/>
            <a:ext cx="7942219" cy="3269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47813E5F-141E-4312-81D1-EB319E511B71}"/>
              </a:ext>
            </a:extLst>
          </p:cNvPr>
          <p:cNvPicPr>
            <a:picLocks noChangeAspect="1"/>
          </p:cNvPicPr>
          <p:nvPr/>
        </p:nvPicPr>
        <p:blipFill>
          <a:blip r:embed="rId6"/>
          <a:stretch>
            <a:fillRect/>
          </a:stretch>
        </p:blipFill>
        <p:spPr>
          <a:xfrm>
            <a:off x="179515" y="4291074"/>
            <a:ext cx="1505843" cy="718781"/>
          </a:xfrm>
          <a:prstGeom prst="rect">
            <a:avLst/>
          </a:prstGeom>
        </p:spPr>
      </p:pic>
      <p:pic>
        <p:nvPicPr>
          <p:cNvPr id="5" name="Picture 4">
            <a:extLst>
              <a:ext uri="{FF2B5EF4-FFF2-40B4-BE49-F238E27FC236}">
                <a16:creationId xmlns:a16="http://schemas.microsoft.com/office/drawing/2014/main" id="{67BFAAC8-32FE-47BC-9602-E3867413BB72}"/>
              </a:ext>
            </a:extLst>
          </p:cNvPr>
          <p:cNvPicPr>
            <a:picLocks noChangeAspect="1"/>
          </p:cNvPicPr>
          <p:nvPr/>
        </p:nvPicPr>
        <p:blipFill>
          <a:blip r:embed="rId7"/>
          <a:stretch>
            <a:fillRect/>
          </a:stretch>
        </p:blipFill>
        <p:spPr>
          <a:xfrm>
            <a:off x="8520691" y="4396846"/>
            <a:ext cx="621846" cy="669398"/>
          </a:xfrm>
          <a:prstGeom prst="rect">
            <a:avLst/>
          </a:prstGeom>
        </p:spPr>
      </p:pic>
      <p:sp>
        <p:nvSpPr>
          <p:cNvPr id="6" name="Rectangle 5"/>
          <p:cNvSpPr/>
          <p:nvPr/>
        </p:nvSpPr>
        <p:spPr>
          <a:xfrm>
            <a:off x="180977" y="30412"/>
            <a:ext cx="8963025" cy="1384995"/>
          </a:xfrm>
          <a:prstGeom prst="rect">
            <a:avLst/>
          </a:prstGeom>
        </p:spPr>
        <p:txBody>
          <a:bodyPr wrap="square" lIns="91436" tIns="45718" rIns="91436" bIns="45718">
            <a:spAutoFit/>
          </a:bodyPr>
          <a:lstStyle/>
          <a:p>
            <a:pPr>
              <a:buClr>
                <a:schemeClr val="accent1">
                  <a:lumMod val="50000"/>
                </a:schemeClr>
              </a:buClr>
              <a:buSzPct val="171000"/>
            </a:pPr>
            <a:r>
              <a:rPr lang="en-US" sz="2400" b="1" dirty="0">
                <a:solidFill>
                  <a:srgbClr val="004E71"/>
                </a:solidFill>
              </a:rPr>
              <a:t>Expanded Special Project for Elimination of NTDs (ESPEN)</a:t>
            </a:r>
          </a:p>
          <a:p>
            <a:pPr marL="285736" indent="-285736">
              <a:buClr>
                <a:schemeClr val="accent1">
                  <a:lumMod val="50000"/>
                </a:schemeClr>
              </a:buClr>
              <a:buSzPct val="171000"/>
              <a:buFont typeface="Arial" panose="020B0604020202020204" pitchFamily="34" charset="0"/>
              <a:buChar char="•"/>
            </a:pPr>
            <a:endParaRPr lang="en-US" sz="2000" b="1" dirty="0"/>
          </a:p>
          <a:p>
            <a:pPr marL="285736" indent="-285736">
              <a:buClr>
                <a:schemeClr val="accent1">
                  <a:lumMod val="50000"/>
                </a:schemeClr>
              </a:buClr>
              <a:buSzPct val="171000"/>
              <a:buFont typeface="Arial" panose="020B0604020202020204" pitchFamily="34" charset="0"/>
              <a:buChar char="•"/>
            </a:pPr>
            <a:r>
              <a:rPr lang="en-US" sz="2000" b="1" dirty="0"/>
              <a:t>Established in the spirit of public-private partnership between WHO Regional Office for Africa, Member States and NTD partners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4290239722"/>
      </p:ext>
    </p:extLst>
  </p:cSld>
  <p:clrMapOvr>
    <a:masterClrMapping/>
  </p:clrMapOvr>
  <mc:AlternateContent xmlns:mc="http://schemas.openxmlformats.org/markup-compatibility/2006" xmlns:p14="http://schemas.microsoft.com/office/powerpoint/2010/main">
    <mc:Choice Requires="p14">
      <p:transition spd="slow" p14:dur="2000" advTm="55275"/>
    </mc:Choice>
    <mc:Fallback xmlns="">
      <p:transition spd="slow" advTm="55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9">
            <a:extLst>
              <a:ext uri="{FF2B5EF4-FFF2-40B4-BE49-F238E27FC236}">
                <a16:creationId xmlns:a16="http://schemas.microsoft.com/office/drawing/2014/main" id="{E58813FD-B650-3B42-8A74-93047BBB37AC}"/>
              </a:ext>
            </a:extLst>
          </p:cNvPr>
          <p:cNvSpPr txBox="1">
            <a:spLocks/>
          </p:cNvSpPr>
          <p:nvPr/>
        </p:nvSpPr>
        <p:spPr>
          <a:xfrm>
            <a:off x="1371601" y="2219054"/>
            <a:ext cx="1605916" cy="1085849"/>
          </a:xfrm>
          <a:prstGeom prst="rect">
            <a:avLst/>
          </a:prstGeom>
        </p:spPr>
        <p:txBody>
          <a:bodyPr vert="horz" lIns="68579" tIns="34289" rIns="68579" bIns="34289" rtlCol="0">
            <a:noAutofit/>
          </a:bodyPr>
          <a:lstStyle>
            <a:lvl1pPr marL="180000" indent="-180000" algn="l" defTabSz="914400" rtl="0" eaLnBrk="1" latinLnBrk="0" hangingPunct="1">
              <a:lnSpc>
                <a:spcPct val="90000"/>
              </a:lnSpc>
              <a:spcBef>
                <a:spcPts val="1000"/>
              </a:spcBef>
              <a:buClr>
                <a:srgbClr val="3BA3C9"/>
              </a:buClr>
              <a:buFont typeface="Arial" panose="020B0604020202020204" pitchFamily="34" charset="0"/>
              <a:buChar char="•"/>
              <a:defRPr sz="16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 sz="1800" b="1" dirty="0">
                <a:solidFill>
                  <a:schemeClr val="accent1">
                    <a:lumMod val="75000"/>
                  </a:schemeClr>
                </a:solidFill>
                <a:latin typeface="+mj-lt"/>
              </a:rPr>
              <a:t>1.SCALING UP MDA:</a:t>
            </a:r>
          </a:p>
          <a:p>
            <a:pPr marL="0" indent="0" algn="ctr">
              <a:buNone/>
              <a:defRPr/>
            </a:pPr>
            <a:r>
              <a:rPr lang="en-US" sz="1800" dirty="0">
                <a:solidFill>
                  <a:prstClr val="black">
                    <a:lumMod val="85000"/>
                    <a:lumOff val="15000"/>
                  </a:prstClr>
                </a:solidFill>
                <a:latin typeface="+mj-lt"/>
              </a:rPr>
              <a:t>R</a:t>
            </a:r>
            <a:r>
              <a:rPr lang="en" sz="1800" dirty="0">
                <a:solidFill>
                  <a:prstClr val="black">
                    <a:lumMod val="85000"/>
                    <a:lumOff val="15000"/>
                  </a:prstClr>
                </a:solidFill>
                <a:latin typeface="+mj-lt"/>
              </a:rPr>
              <a:t>each 100% Geographical coverage in Africa</a:t>
            </a:r>
          </a:p>
        </p:txBody>
      </p:sp>
      <p:sp>
        <p:nvSpPr>
          <p:cNvPr id="5" name="Espace réservé du contenu 9">
            <a:extLst>
              <a:ext uri="{FF2B5EF4-FFF2-40B4-BE49-F238E27FC236}">
                <a16:creationId xmlns:a16="http://schemas.microsoft.com/office/drawing/2014/main" id="{3B9BF062-79CE-AD42-B27E-7B1C1BD0A7B4}"/>
              </a:ext>
            </a:extLst>
          </p:cNvPr>
          <p:cNvSpPr txBox="1">
            <a:spLocks/>
          </p:cNvSpPr>
          <p:nvPr/>
        </p:nvSpPr>
        <p:spPr>
          <a:xfrm>
            <a:off x="3371851" y="2219054"/>
            <a:ext cx="1200158" cy="1085849"/>
          </a:xfrm>
          <a:prstGeom prst="rect">
            <a:avLst/>
          </a:prstGeom>
        </p:spPr>
        <p:txBody>
          <a:bodyPr vert="horz" lIns="68579" tIns="34289" rIns="68579" bIns="34289" rtlCol="0">
            <a:normAutofit fontScale="85000" lnSpcReduction="10000"/>
          </a:bodyPr>
          <a:lstStyle>
            <a:lvl1pPr marL="180000" indent="-180000" algn="l" defTabSz="914400" rtl="0" eaLnBrk="1" latinLnBrk="0" hangingPunct="1">
              <a:lnSpc>
                <a:spcPct val="90000"/>
              </a:lnSpc>
              <a:spcBef>
                <a:spcPts val="1000"/>
              </a:spcBef>
              <a:buClr>
                <a:srgbClr val="3BA3C9"/>
              </a:buClr>
              <a:buFont typeface="Arial" panose="020B0604020202020204" pitchFamily="34" charset="0"/>
              <a:buChar char="•"/>
              <a:defRPr sz="16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 sz="1800" b="1" dirty="0">
                <a:solidFill>
                  <a:schemeClr val="accent1">
                    <a:lumMod val="75000"/>
                  </a:schemeClr>
                </a:solidFill>
                <a:latin typeface="+mj-lt"/>
              </a:rPr>
              <a:t>2.SCALING DOWN:</a:t>
            </a:r>
          </a:p>
          <a:p>
            <a:pPr marL="0" indent="0" algn="ctr">
              <a:buNone/>
              <a:defRPr/>
            </a:pPr>
            <a:r>
              <a:rPr lang="en" sz="1800" dirty="0">
                <a:solidFill>
                  <a:prstClr val="black">
                    <a:lumMod val="85000"/>
                    <a:lumOff val="15000"/>
                  </a:prstClr>
                </a:solidFill>
                <a:latin typeface="+mj-lt"/>
              </a:rPr>
              <a:t>Eliminate and validate</a:t>
            </a:r>
          </a:p>
        </p:txBody>
      </p:sp>
      <p:sp>
        <p:nvSpPr>
          <p:cNvPr id="6" name="Espace réservé du contenu 9">
            <a:extLst>
              <a:ext uri="{FF2B5EF4-FFF2-40B4-BE49-F238E27FC236}">
                <a16:creationId xmlns:a16="http://schemas.microsoft.com/office/drawing/2014/main" id="{5AB789F0-92DF-4C40-95B9-6A58C5B0C7B7}"/>
              </a:ext>
            </a:extLst>
          </p:cNvPr>
          <p:cNvSpPr txBox="1">
            <a:spLocks/>
          </p:cNvSpPr>
          <p:nvPr/>
        </p:nvSpPr>
        <p:spPr>
          <a:xfrm>
            <a:off x="4820194" y="2219054"/>
            <a:ext cx="1437953" cy="1085849"/>
          </a:xfrm>
          <a:prstGeom prst="rect">
            <a:avLst/>
          </a:prstGeom>
        </p:spPr>
        <p:txBody>
          <a:bodyPr vert="horz" lIns="68579" tIns="34289" rIns="68579" bIns="34289" rtlCol="0">
            <a:noAutofit/>
          </a:bodyPr>
          <a:lstStyle>
            <a:lvl1pPr marL="180000" indent="-180000" algn="l" defTabSz="914400" rtl="0" eaLnBrk="1" latinLnBrk="0" hangingPunct="1">
              <a:lnSpc>
                <a:spcPct val="90000"/>
              </a:lnSpc>
              <a:spcBef>
                <a:spcPts val="1000"/>
              </a:spcBef>
              <a:buClr>
                <a:srgbClr val="3BA3C9"/>
              </a:buClr>
              <a:buFont typeface="Arial" panose="020B0604020202020204" pitchFamily="34" charset="0"/>
              <a:buChar char="•"/>
              <a:defRPr sz="16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 sz="1800" b="1" dirty="0">
                <a:solidFill>
                  <a:schemeClr val="accent1">
                    <a:lumMod val="75000"/>
                  </a:schemeClr>
                </a:solidFill>
                <a:latin typeface="+mj-lt"/>
              </a:rPr>
              <a:t>3.STRENG-THENING INFORMATION SYSTEM</a:t>
            </a:r>
          </a:p>
          <a:p>
            <a:pPr marL="0" indent="0" algn="ctr">
              <a:buNone/>
              <a:defRPr/>
            </a:pPr>
            <a:r>
              <a:rPr lang="en" sz="1800" dirty="0">
                <a:solidFill>
                  <a:prstClr val="black">
                    <a:lumMod val="85000"/>
                    <a:lumOff val="15000"/>
                  </a:prstClr>
                </a:solidFill>
                <a:latin typeface="+mj-lt"/>
              </a:rPr>
              <a:t>for evidence-based decision making</a:t>
            </a:r>
          </a:p>
        </p:txBody>
      </p:sp>
      <p:sp>
        <p:nvSpPr>
          <p:cNvPr id="7" name="Espace réservé du contenu 9">
            <a:extLst>
              <a:ext uri="{FF2B5EF4-FFF2-40B4-BE49-F238E27FC236}">
                <a16:creationId xmlns:a16="http://schemas.microsoft.com/office/drawing/2014/main" id="{9D12472C-EBED-EC41-911C-C233710818ED}"/>
              </a:ext>
            </a:extLst>
          </p:cNvPr>
          <p:cNvSpPr txBox="1">
            <a:spLocks/>
          </p:cNvSpPr>
          <p:nvPr/>
        </p:nvSpPr>
        <p:spPr>
          <a:xfrm>
            <a:off x="6449380" y="2219054"/>
            <a:ext cx="1941017" cy="1085849"/>
          </a:xfrm>
          <a:prstGeom prst="rect">
            <a:avLst/>
          </a:prstGeom>
        </p:spPr>
        <p:txBody>
          <a:bodyPr vert="horz" lIns="68579" tIns="34289" rIns="68579" bIns="34289" rtlCol="0">
            <a:noAutofit/>
          </a:bodyPr>
          <a:lstStyle>
            <a:lvl1pPr marL="180000" indent="-180000" algn="l" defTabSz="914400" rtl="0" eaLnBrk="1" latinLnBrk="0" hangingPunct="1">
              <a:lnSpc>
                <a:spcPct val="90000"/>
              </a:lnSpc>
              <a:spcBef>
                <a:spcPts val="1000"/>
              </a:spcBef>
              <a:buClr>
                <a:srgbClr val="3BA3C9"/>
              </a:buClr>
              <a:buFont typeface="Arial" panose="020B0604020202020204" pitchFamily="34" charset="0"/>
              <a:buChar char="•"/>
              <a:defRPr sz="16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 sz="1800" b="1" dirty="0">
                <a:solidFill>
                  <a:schemeClr val="accent1">
                    <a:lumMod val="75000"/>
                  </a:schemeClr>
                </a:solidFill>
                <a:latin typeface="+mj-lt"/>
              </a:rPr>
              <a:t>4.IMPROVING THE EFFECTIVE USE OF DONATE MEDICINES</a:t>
            </a:r>
          </a:p>
          <a:p>
            <a:pPr marL="0" indent="0" algn="ctr">
              <a:buNone/>
              <a:defRPr/>
            </a:pPr>
            <a:r>
              <a:rPr lang="en" sz="1800" dirty="0">
                <a:solidFill>
                  <a:prstClr val="black">
                    <a:lumMod val="85000"/>
                    <a:lumOff val="15000"/>
                  </a:prstClr>
                </a:solidFill>
                <a:latin typeface="+mj-lt"/>
              </a:rPr>
              <a:t> through enhanced supply chain management</a:t>
            </a:r>
          </a:p>
        </p:txBody>
      </p:sp>
      <p:pic>
        <p:nvPicPr>
          <p:cNvPr id="9" name="Image 17">
            <a:extLst>
              <a:ext uri="{FF2B5EF4-FFF2-40B4-BE49-F238E27FC236}">
                <a16:creationId xmlns:a16="http://schemas.microsoft.com/office/drawing/2014/main" id="{EBD484C7-31AC-4342-BD6C-46F73B2219AC}"/>
              </a:ext>
            </a:extLst>
          </p:cNvPr>
          <p:cNvPicPr>
            <a:picLocks noChangeAspect="1"/>
          </p:cNvPicPr>
          <p:nvPr/>
        </p:nvPicPr>
        <p:blipFill>
          <a:blip r:embed="rId4"/>
          <a:stretch>
            <a:fillRect/>
          </a:stretch>
        </p:blipFill>
        <p:spPr>
          <a:xfrm>
            <a:off x="5207484" y="1429057"/>
            <a:ext cx="540068" cy="517565"/>
          </a:xfrm>
          <a:prstGeom prst="rect">
            <a:avLst/>
          </a:prstGeom>
        </p:spPr>
      </p:pic>
      <p:pic>
        <p:nvPicPr>
          <p:cNvPr id="10" name="Image 19">
            <a:extLst>
              <a:ext uri="{FF2B5EF4-FFF2-40B4-BE49-F238E27FC236}">
                <a16:creationId xmlns:a16="http://schemas.microsoft.com/office/drawing/2014/main" id="{1B3A5D02-A136-AA4F-B822-88A491D405CF}"/>
              </a:ext>
            </a:extLst>
          </p:cNvPr>
          <p:cNvPicPr>
            <a:picLocks noChangeAspect="1"/>
          </p:cNvPicPr>
          <p:nvPr/>
        </p:nvPicPr>
        <p:blipFill>
          <a:blip r:embed="rId5"/>
          <a:stretch>
            <a:fillRect/>
          </a:stretch>
        </p:blipFill>
        <p:spPr>
          <a:xfrm>
            <a:off x="1893368" y="1363995"/>
            <a:ext cx="468058" cy="517565"/>
          </a:xfrm>
          <a:prstGeom prst="rect">
            <a:avLst/>
          </a:prstGeom>
        </p:spPr>
      </p:pic>
      <p:pic>
        <p:nvPicPr>
          <p:cNvPr id="11"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09759" y="1403353"/>
            <a:ext cx="582717" cy="485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Image 6" descr="WHO_africa_bleu.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8765" y="4382594"/>
            <a:ext cx="1083266" cy="711117"/>
          </a:xfrm>
          <a:prstGeom prst="rect">
            <a:avLst/>
          </a:prstGeom>
        </p:spPr>
      </p:pic>
      <p:sp>
        <p:nvSpPr>
          <p:cNvPr id="14" name="Rectangle 13"/>
          <p:cNvSpPr/>
          <p:nvPr/>
        </p:nvSpPr>
        <p:spPr>
          <a:xfrm>
            <a:off x="1597074" y="308085"/>
            <a:ext cx="6667967" cy="876751"/>
          </a:xfrm>
          <a:prstGeom prst="rect">
            <a:avLst/>
          </a:prstGeom>
          <a:solidFill>
            <a:srgbClr val="3CACDF"/>
          </a:solidFill>
          <a:ln w="25400" cap="flat" cmpd="sng" algn="ctr">
            <a:noFill/>
            <a:prstDash val="solid"/>
          </a:ln>
          <a:effectLst/>
        </p:spPr>
        <p:txBody>
          <a:bodyPr lIns="73431" tIns="36717" rIns="73431" bIns="36717" rtlCol="0" anchor="ctr"/>
          <a:lstStyle/>
          <a:p>
            <a:pPr algn="ctr" defTabSz="734214">
              <a:defRPr/>
            </a:pPr>
            <a:r>
              <a:rPr lang="en" sz="3000" b="1" dirty="0">
                <a:solidFill>
                  <a:prstClr val="white"/>
                </a:solidFill>
                <a:latin typeface="+mj-lt"/>
              </a:rPr>
              <a:t>4 ESPEN OBJECTIVES</a:t>
            </a:r>
            <a:endParaRPr lang="en-GB" sz="1500" b="1" kern="0" dirty="0">
              <a:solidFill>
                <a:prstClr val="white"/>
              </a:solidFill>
              <a:latin typeface="+mj-lt"/>
            </a:endParaRPr>
          </a:p>
        </p:txBody>
      </p:sp>
      <p:pic>
        <p:nvPicPr>
          <p:cNvPr id="15" name="Picture 14"/>
          <p:cNvPicPr/>
          <p:nvPr/>
        </p:nvPicPr>
        <p:blipFill>
          <a:blip r:embed="rId9">
            <a:extLst>
              <a:ext uri="{28A0092B-C50C-407E-A947-70E740481C1C}">
                <a14:useLocalDpi xmlns:a14="http://schemas.microsoft.com/office/drawing/2010/main" val="0"/>
              </a:ext>
            </a:extLst>
          </a:blip>
          <a:stretch>
            <a:fillRect/>
          </a:stretch>
        </p:blipFill>
        <p:spPr>
          <a:xfrm>
            <a:off x="3642356" y="1401904"/>
            <a:ext cx="502920" cy="50863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685182984"/>
      </p:ext>
    </p:extLst>
  </p:cSld>
  <p:clrMapOvr>
    <a:masterClrMapping/>
  </p:clrMapOvr>
  <mc:AlternateContent xmlns:mc="http://schemas.openxmlformats.org/markup-compatibility/2006" xmlns:p14="http://schemas.microsoft.com/office/powerpoint/2010/main">
    <mc:Choice Requires="p14">
      <p:transition spd="slow" p14:dur="2000" advTm="28935"/>
    </mc:Choice>
    <mc:Fallback xmlns="">
      <p:transition spd="slow" advTm="28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AA825856-1786-412D-9012-BE53E4E99021}"/>
              </a:ext>
            </a:extLst>
          </p:cNvPr>
          <p:cNvGraphicFramePr>
            <a:graphicFrameLocks/>
          </p:cNvGraphicFramePr>
          <p:nvPr>
            <p:extLst>
              <p:ext uri="{D42A27DB-BD31-4B8C-83A1-F6EECF244321}">
                <p14:modId xmlns:p14="http://schemas.microsoft.com/office/powerpoint/2010/main" val="4178873318"/>
              </p:ext>
            </p:extLst>
          </p:nvPr>
        </p:nvGraphicFramePr>
        <p:xfrm>
          <a:off x="783772" y="2168436"/>
          <a:ext cx="8360228" cy="2975065"/>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4"/>
          <p:cNvSpPr>
            <a:spLocks noGrp="1"/>
          </p:cNvSpPr>
          <p:nvPr>
            <p:ph type="title"/>
          </p:nvPr>
        </p:nvSpPr>
        <p:spPr>
          <a:xfrm>
            <a:off x="1347108" y="124953"/>
            <a:ext cx="7261316" cy="443786"/>
          </a:xfrm>
        </p:spPr>
        <p:txBody>
          <a:bodyPr/>
          <a:lstStyle/>
          <a:p>
            <a:r>
              <a:rPr lang="en-US" sz="2400" dirty="0">
                <a:solidFill>
                  <a:schemeClr val="accent1">
                    <a:lumMod val="75000"/>
                  </a:schemeClr>
                </a:solidFill>
                <a:latin typeface="Bahnschrift" panose="020B0502040204020203" pitchFamily="34" charset="0"/>
              </a:rPr>
              <a:t>Reported number of people treated (million</a:t>
            </a:r>
            <a:r>
              <a:rPr lang="en-US" sz="2400" dirty="0">
                <a:solidFill>
                  <a:schemeClr val="accent1">
                    <a:lumMod val="75000"/>
                  </a:schemeClr>
                </a:solidFill>
              </a:rPr>
              <a:t>)</a:t>
            </a:r>
            <a:br>
              <a:rPr lang="en-US" sz="2400" dirty="0">
                <a:solidFill>
                  <a:schemeClr val="accent1">
                    <a:lumMod val="75000"/>
                  </a:schemeClr>
                </a:solidFill>
              </a:rPr>
            </a:br>
            <a:endParaRPr lang="en-US" sz="2400" dirty="0">
              <a:solidFill>
                <a:schemeClr val="accent1">
                  <a:lumMod val="75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529185825"/>
              </p:ext>
            </p:extLst>
          </p:nvPr>
        </p:nvGraphicFramePr>
        <p:xfrm>
          <a:off x="1162596" y="568739"/>
          <a:ext cx="7289075" cy="1520190"/>
        </p:xfrm>
        <a:graphic>
          <a:graphicData uri="http://schemas.openxmlformats.org/drawingml/2006/table">
            <a:tbl>
              <a:tblPr/>
              <a:tblGrid>
                <a:gridCol w="4958961">
                  <a:extLst>
                    <a:ext uri="{9D8B030D-6E8A-4147-A177-3AD203B41FA5}">
                      <a16:colId xmlns:a16="http://schemas.microsoft.com/office/drawing/2014/main" val="20000"/>
                    </a:ext>
                  </a:extLst>
                </a:gridCol>
                <a:gridCol w="2330114">
                  <a:extLst>
                    <a:ext uri="{9D8B030D-6E8A-4147-A177-3AD203B41FA5}">
                      <a16:colId xmlns:a16="http://schemas.microsoft.com/office/drawing/2014/main" val="20001"/>
                    </a:ext>
                  </a:extLst>
                </a:gridCol>
              </a:tblGrid>
              <a:tr h="253365">
                <a:tc rowSpan="2">
                  <a:txBody>
                    <a:bodyPr/>
                    <a:lstStyle/>
                    <a:p>
                      <a:pPr algn="ctr" fontAlgn="ctr"/>
                      <a:r>
                        <a:rPr lang="en-US" sz="1600" b="1" i="0" u="none" strike="noStrike" dirty="0">
                          <a:solidFill>
                            <a:srgbClr val="000000"/>
                          </a:solidFill>
                          <a:effectLst/>
                          <a:latin typeface="Calibri"/>
                        </a:rPr>
                        <a:t>PC Implementation  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ctr" fontAlgn="b"/>
                      <a:r>
                        <a:rPr lang="en-US" sz="1600" b="1" i="0" u="none" strike="noStrike">
                          <a:solidFill>
                            <a:srgbClr val="000000"/>
                          </a:solidFill>
                          <a:effectLst/>
                          <a:latin typeface="Calibri"/>
                        </a:rPr>
                        <a:t>AFRO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extLst>
                  <a:ext uri="{0D108BD9-81ED-4DB2-BD59-A6C34878D82A}">
                    <a16:rowId xmlns:a16="http://schemas.microsoft.com/office/drawing/2014/main" val="10000"/>
                  </a:ext>
                </a:extLst>
              </a:tr>
              <a:tr h="253365">
                <a:tc vMerge="1">
                  <a:txBody>
                    <a:bodyPr/>
                    <a:lstStyle/>
                    <a:p>
                      <a:endParaRPr lang="en-US"/>
                    </a:p>
                  </a:txBody>
                  <a:tcPr/>
                </a:tc>
                <a:tc>
                  <a:txBody>
                    <a:bodyPr/>
                    <a:lstStyle/>
                    <a:p>
                      <a:pPr algn="ctr" fontAlgn="b"/>
                      <a:r>
                        <a:rPr lang="en-US" sz="1600" b="1" i="0" u="none" strike="noStrike">
                          <a:solidFill>
                            <a:srgbClr val="000000"/>
                          </a:solidFill>
                          <a:effectLst/>
                          <a:latin typeface="Calibri"/>
                        </a:rPr>
                        <a:t>SAC/Adults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extLst>
                  <a:ext uri="{0D108BD9-81ED-4DB2-BD59-A6C34878D82A}">
                    <a16:rowId xmlns:a16="http://schemas.microsoft.com/office/drawing/2014/main" val="10001"/>
                  </a:ext>
                </a:extLst>
              </a:tr>
              <a:tr h="253365">
                <a:tc>
                  <a:txBody>
                    <a:bodyPr/>
                    <a:lstStyle/>
                    <a:p>
                      <a:pPr algn="l" fontAlgn="b"/>
                      <a:r>
                        <a:rPr lang="en-US" sz="1600" b="0" i="0" u="none" strike="noStrike" dirty="0">
                          <a:solidFill>
                            <a:srgbClr val="000000"/>
                          </a:solidFill>
                          <a:effectLst/>
                          <a:latin typeface="Calibri"/>
                        </a:rPr>
                        <a:t>Number of countries requiring PC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3365">
                <a:tc>
                  <a:txBody>
                    <a:bodyPr/>
                    <a:lstStyle/>
                    <a:p>
                      <a:pPr algn="l" fontAlgn="b"/>
                      <a:r>
                        <a:rPr lang="en-US" sz="1600" b="0" i="0" u="none" strike="noStrike">
                          <a:solidFill>
                            <a:srgbClr val="000000"/>
                          </a:solidFill>
                          <a:effectLst/>
                          <a:latin typeface="Calibri"/>
                        </a:rPr>
                        <a:t>Number of people requiring PC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109.3M/94.6M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3365">
                <a:tc>
                  <a:txBody>
                    <a:bodyPr/>
                    <a:lstStyle/>
                    <a:p>
                      <a:pPr algn="l" fontAlgn="b"/>
                      <a:r>
                        <a:rPr lang="en-US" sz="1600" b="0" i="0" u="none" strike="noStrike">
                          <a:solidFill>
                            <a:srgbClr val="000000"/>
                          </a:solidFill>
                          <a:effectLst/>
                          <a:latin typeface="Calibri"/>
                        </a:rPr>
                        <a:t>Proportion of District achieving effective coverage in SAC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a:rPr>
                        <a:t>89/46.1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3365">
                <a:tc>
                  <a:txBody>
                    <a:bodyPr/>
                    <a:lstStyle/>
                    <a:p>
                      <a:pPr algn="l" fontAlgn="b"/>
                      <a:r>
                        <a:rPr lang="en-US" sz="1600" b="0" i="0" u="none" strike="noStrike" dirty="0">
                          <a:solidFill>
                            <a:srgbClr val="000000"/>
                          </a:solidFill>
                          <a:effectLst/>
                          <a:latin typeface="Calibri"/>
                        </a:rPr>
                        <a:t>Number of People treated  (Countries  25 SAC /14 Adults)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67.5 /14.4</a:t>
                      </a:r>
                      <a:endParaRPr lang="en-US"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Rectangle 2"/>
          <p:cNvSpPr/>
          <p:nvPr/>
        </p:nvSpPr>
        <p:spPr>
          <a:xfrm>
            <a:off x="5290457" y="3056710"/>
            <a:ext cx="1776549" cy="208679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645583420"/>
      </p:ext>
    </p:extLst>
  </p:cSld>
  <p:clrMapOvr>
    <a:masterClrMapping/>
  </p:clrMapOvr>
  <mc:AlternateContent xmlns:mc="http://schemas.openxmlformats.org/markup-compatibility/2006" xmlns:p14="http://schemas.microsoft.com/office/powerpoint/2010/main">
    <mc:Choice Requires="p14">
      <p:transition spd="slow" p14:dur="2000" advTm="46269"/>
    </mc:Choice>
    <mc:Fallback xmlns="">
      <p:transition spd="slow" advTm="46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5613" y="1"/>
            <a:ext cx="4955141"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44585" y="152840"/>
            <a:ext cx="3370219" cy="1338825"/>
          </a:xfrm>
          <a:prstGeom prst="rect">
            <a:avLst/>
          </a:prstGeom>
        </p:spPr>
        <p:txBody>
          <a:bodyPr wrap="square" lIns="91436" tIns="45718" rIns="91436" bIns="45718">
            <a:spAutoFit/>
          </a:bodyPr>
          <a:lstStyle/>
          <a:p>
            <a:r>
              <a:rPr lang="en-US" sz="2000" b="1" dirty="0">
                <a:solidFill>
                  <a:schemeClr val="accent1">
                    <a:lumMod val="75000"/>
                  </a:schemeClr>
                </a:solidFill>
              </a:rPr>
              <a:t>ESPEN PORTAL: </a:t>
            </a:r>
          </a:p>
          <a:p>
            <a:r>
              <a:rPr lang="en-US" sz="2000" b="1" dirty="0">
                <a:solidFill>
                  <a:schemeClr val="accent1">
                    <a:lumMod val="75000"/>
                  </a:schemeClr>
                </a:solidFill>
              </a:rPr>
              <a:t>Data-driven approach to plan, implement and monitor towards elimination</a:t>
            </a:r>
          </a:p>
        </p:txBody>
      </p:sp>
      <p:sp>
        <p:nvSpPr>
          <p:cNvPr id="2" name="TextBox 1"/>
          <p:cNvSpPr txBox="1"/>
          <p:nvPr/>
        </p:nvSpPr>
        <p:spPr>
          <a:xfrm>
            <a:off x="744583" y="1556088"/>
            <a:ext cx="3331028" cy="1754322"/>
          </a:xfrm>
          <a:prstGeom prst="rect">
            <a:avLst/>
          </a:prstGeom>
          <a:noFill/>
        </p:spPr>
        <p:txBody>
          <a:bodyPr wrap="square" lIns="91436" tIns="45718" rIns="91436" bIns="45718" rtlCol="0">
            <a:spAutoFit/>
          </a:bodyPr>
          <a:lstStyle/>
          <a:p>
            <a:pPr marL="285750" indent="-285750">
              <a:buSzPct val="159000"/>
              <a:buFont typeface="Arial" panose="020B0604020202020204" pitchFamily="34" charset="0"/>
              <a:buChar char="•"/>
            </a:pPr>
            <a:r>
              <a:rPr lang="en-GB" b="1" dirty="0">
                <a:solidFill>
                  <a:schemeClr val="tx2"/>
                </a:solidFill>
              </a:rPr>
              <a:t>Strengthening information systems</a:t>
            </a:r>
          </a:p>
          <a:p>
            <a:endParaRPr lang="en-GB" b="1" dirty="0">
              <a:solidFill>
                <a:schemeClr val="tx2"/>
              </a:solidFill>
            </a:endParaRPr>
          </a:p>
          <a:p>
            <a:r>
              <a:rPr lang="en-GB" b="1" dirty="0">
                <a:solidFill>
                  <a:schemeClr val="tx2"/>
                </a:solidFill>
              </a:rPr>
              <a:t>ESPEN Portal</a:t>
            </a:r>
          </a:p>
          <a:p>
            <a:r>
              <a:rPr lang="en-GB" b="1" dirty="0">
                <a:solidFill>
                  <a:schemeClr val="tx2"/>
                </a:solidFill>
              </a:rPr>
              <a:t>http:// espen.afro.who.int</a:t>
            </a:r>
          </a:p>
          <a:p>
            <a:endParaRPr lang="en-US" b="1" dirty="0">
              <a:solidFill>
                <a:schemeClr val="tx2"/>
              </a:solidFill>
            </a:endParaRPr>
          </a:p>
        </p:txBody>
      </p:sp>
      <p:sp>
        <p:nvSpPr>
          <p:cNvPr id="4" name="TextBox 3"/>
          <p:cNvSpPr txBox="1"/>
          <p:nvPr/>
        </p:nvSpPr>
        <p:spPr>
          <a:xfrm>
            <a:off x="1693388" y="3470632"/>
            <a:ext cx="2421414" cy="1323439"/>
          </a:xfrm>
          <a:prstGeom prst="rect">
            <a:avLst/>
          </a:prstGeom>
          <a:noFill/>
        </p:spPr>
        <p:txBody>
          <a:bodyPr wrap="square" lIns="91436" tIns="45718" rIns="91436" bIns="45718" rtlCol="0">
            <a:spAutoFit/>
          </a:bodyPr>
          <a:lstStyle/>
          <a:p>
            <a:pPr marL="285736" indent="-285736">
              <a:buClr>
                <a:schemeClr val="tx2"/>
              </a:buClr>
              <a:buSzPct val="155000"/>
              <a:buFont typeface="Arial" panose="020B0604020202020204" pitchFamily="34" charset="0"/>
              <a:buChar char="•"/>
            </a:pPr>
            <a:r>
              <a:rPr lang="en-GB" sz="1600" dirty="0"/>
              <a:t>45 African Countries consented to share data</a:t>
            </a:r>
          </a:p>
          <a:p>
            <a:pPr marL="285736" indent="-285736">
              <a:buClr>
                <a:schemeClr val="tx2"/>
              </a:buClr>
              <a:buSzPct val="155000"/>
              <a:buFont typeface="Arial" panose="020B0604020202020204" pitchFamily="34" charset="0"/>
              <a:buChar char="•"/>
            </a:pPr>
            <a:r>
              <a:rPr lang="en-GB" sz="1600" dirty="0"/>
              <a:t>Over 1400 maps and data sets available</a:t>
            </a:r>
            <a:endParaRPr lang="en-US" sz="1600" dirty="0"/>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583" y="3457678"/>
            <a:ext cx="883490" cy="1306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56163038"/>
      </p:ext>
    </p:extLst>
  </p:cSld>
  <p:clrMapOvr>
    <a:masterClrMapping/>
  </p:clrMapOvr>
  <mc:AlternateContent xmlns:mc="http://schemas.openxmlformats.org/markup-compatibility/2006" xmlns:p14="http://schemas.microsoft.com/office/powerpoint/2010/main">
    <mc:Choice Requires="p14">
      <p:transition spd="slow" p14:dur="2000" advTm="40825"/>
    </mc:Choice>
    <mc:Fallback xmlns="">
      <p:transition spd="slow" advTm="40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93339" y="1332590"/>
            <a:ext cx="1699392" cy="3423492"/>
          </a:xfrm>
          <a:prstGeom prst="rect">
            <a:avLst/>
          </a:prstGeom>
          <a:solidFill>
            <a:srgbClr val="FFC000"/>
          </a:solidFill>
          <a:ln w="19050" cap="flat" cmpd="sng" algn="ctr">
            <a:noFill/>
            <a:prstDash val="solid"/>
          </a:ln>
          <a:effectLst/>
        </p:spPr>
        <p:txBody>
          <a:bodyPr lIns="67808" tIns="33908" rIns="67808" bIns="33908" anchor="t"/>
          <a:lstStyle/>
          <a:p>
            <a:pPr defTabSz="594653" fontAlgn="base">
              <a:defRPr/>
            </a:pPr>
            <a:r>
              <a:rPr lang="en-GB" sz="1600" b="1" kern="0" dirty="0">
                <a:solidFill>
                  <a:srgbClr val="000000"/>
                </a:solidFill>
              </a:rPr>
              <a:t>Angola, Congo, Nigeria, Somalia, Central African Republic, Chad, Gabon, Guinea-Bissau, Sao Tome and Principe, South Sudan, Zambia, Namibia. </a:t>
            </a:r>
          </a:p>
        </p:txBody>
      </p:sp>
      <p:sp>
        <p:nvSpPr>
          <p:cNvPr id="8" name="Rectangle 7"/>
          <p:cNvSpPr/>
          <p:nvPr/>
        </p:nvSpPr>
        <p:spPr>
          <a:xfrm>
            <a:off x="5086991" y="1294683"/>
            <a:ext cx="1557510" cy="3432570"/>
          </a:xfrm>
          <a:prstGeom prst="rect">
            <a:avLst/>
          </a:prstGeom>
          <a:solidFill>
            <a:srgbClr val="FFFF00">
              <a:alpha val="27000"/>
            </a:srgbClr>
          </a:solidFill>
          <a:ln w="19050" cap="flat" cmpd="sng" algn="ctr">
            <a:noFill/>
            <a:prstDash val="solid"/>
          </a:ln>
          <a:effectLst/>
        </p:spPr>
        <p:txBody>
          <a:bodyPr lIns="67808" tIns="33908" rIns="67808" bIns="33908" anchor="t"/>
          <a:lstStyle/>
          <a:p>
            <a:pPr defTabSz="594653" fontAlgn="base">
              <a:defRPr/>
            </a:pPr>
            <a:r>
              <a:rPr lang="en-GB" sz="1200" b="1" kern="0" dirty="0">
                <a:solidFill>
                  <a:srgbClr val="000000"/>
                </a:solidFill>
              </a:rPr>
              <a:t>Benin, Burkina Faso, Burundi, Cameroon, Côte d'Ivoire, Democratic Republic of the Congo, Eritrea, Ethiopia, Gambia, Ghana, Guinea, Kenya, Liberia, Madagascar, Malawi, Mali, Mauritania, Mozambique, Niger, Rwanda, Senegal, Sierra Leone, Sudan, Swaziland, Togo, United Republic of Tanzania, Uganda, Zimbabwe</a:t>
            </a:r>
          </a:p>
        </p:txBody>
      </p:sp>
      <p:sp>
        <p:nvSpPr>
          <p:cNvPr id="9" name="Rectangle 5"/>
          <p:cNvSpPr>
            <a:spLocks noChangeArrowheads="1"/>
          </p:cNvSpPr>
          <p:nvPr/>
        </p:nvSpPr>
        <p:spPr bwMode="auto">
          <a:xfrm>
            <a:off x="1198942" y="1365677"/>
            <a:ext cx="1627788" cy="3409201"/>
          </a:xfrm>
          <a:prstGeom prst="rect">
            <a:avLst/>
          </a:prstGeom>
          <a:solidFill>
            <a:srgbClr val="ED7D31"/>
          </a:solidFill>
          <a:ln>
            <a:noFill/>
          </a:ln>
        </p:spPr>
        <p:txBody>
          <a:bodyPr lIns="67808" tIns="33908" rIns="67808" bIns="33908" anchor="t"/>
          <a:lstStyle/>
          <a:p>
            <a:pPr defTabSz="594653" fontAlgn="base">
              <a:lnSpc>
                <a:spcPct val="90000"/>
              </a:lnSpc>
              <a:spcAft>
                <a:spcPts val="390"/>
              </a:spcAft>
            </a:pPr>
            <a:r>
              <a:rPr lang="en-GB" sz="1600" b="1" kern="0" dirty="0">
                <a:solidFill>
                  <a:schemeClr val="bg1"/>
                </a:solidFill>
              </a:rPr>
              <a:t>Equatorial    Guinea, </a:t>
            </a:r>
          </a:p>
          <a:p>
            <a:pPr defTabSz="594653" fontAlgn="base">
              <a:lnSpc>
                <a:spcPct val="90000"/>
              </a:lnSpc>
              <a:spcAft>
                <a:spcPts val="390"/>
              </a:spcAft>
              <a:defRPr/>
            </a:pPr>
            <a:r>
              <a:rPr lang="en-GB" sz="1600" b="1" kern="0" dirty="0">
                <a:solidFill>
                  <a:schemeClr val="bg1"/>
                </a:solidFill>
              </a:rPr>
              <a:t>Botswana, </a:t>
            </a:r>
          </a:p>
          <a:p>
            <a:pPr defTabSz="594653" fontAlgn="base">
              <a:lnSpc>
                <a:spcPct val="90000"/>
              </a:lnSpc>
              <a:spcAft>
                <a:spcPts val="390"/>
              </a:spcAft>
              <a:defRPr/>
            </a:pPr>
            <a:r>
              <a:rPr lang="en-GB" sz="1600" b="1" kern="0" dirty="0">
                <a:solidFill>
                  <a:schemeClr val="bg1"/>
                </a:solidFill>
              </a:rPr>
              <a:t>South Africa </a:t>
            </a:r>
          </a:p>
          <a:p>
            <a:pPr defTabSz="594653" fontAlgn="base">
              <a:lnSpc>
                <a:spcPct val="90000"/>
              </a:lnSpc>
              <a:spcAft>
                <a:spcPts val="390"/>
              </a:spcAft>
              <a:defRPr/>
            </a:pPr>
            <a:endParaRPr lang="en-GB" sz="1600" b="1" i="1" kern="0" dirty="0">
              <a:solidFill>
                <a:prstClr val="black"/>
              </a:solidFill>
            </a:endParaRPr>
          </a:p>
        </p:txBody>
      </p:sp>
      <p:sp>
        <p:nvSpPr>
          <p:cNvPr id="10" name="Rectangle 3"/>
          <p:cNvSpPr>
            <a:spLocks noChangeArrowheads="1"/>
          </p:cNvSpPr>
          <p:nvPr/>
        </p:nvSpPr>
        <p:spPr bwMode="auto">
          <a:xfrm>
            <a:off x="1183854" y="726773"/>
            <a:ext cx="1642745" cy="614363"/>
          </a:xfrm>
          <a:prstGeom prst="rect">
            <a:avLst/>
          </a:prstGeom>
          <a:noFill/>
          <a:ln w="25400">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lIns="67808" tIns="33908" rIns="67808" bIns="33908" anchor="ctr"/>
          <a:lstStyle/>
          <a:p>
            <a:pPr algn="ctr" defTabSz="594653" fontAlgn="base">
              <a:lnSpc>
                <a:spcPct val="90000"/>
              </a:lnSpc>
              <a:spcBef>
                <a:spcPct val="20000"/>
              </a:spcBef>
              <a:spcAft>
                <a:spcPct val="0"/>
              </a:spcAft>
              <a:defRPr/>
            </a:pPr>
            <a:r>
              <a:rPr lang="en-GB" sz="1400" b="1" kern="0" dirty="0">
                <a:solidFill>
                  <a:srgbClr val="000000"/>
                </a:solidFill>
              </a:rPr>
              <a:t>MDA not started</a:t>
            </a:r>
          </a:p>
        </p:txBody>
      </p:sp>
      <p:sp>
        <p:nvSpPr>
          <p:cNvPr id="11" name="Rectangle 20"/>
          <p:cNvSpPr>
            <a:spLocks noChangeArrowheads="1"/>
          </p:cNvSpPr>
          <p:nvPr/>
        </p:nvSpPr>
        <p:spPr bwMode="auto">
          <a:xfrm>
            <a:off x="2668156" y="709914"/>
            <a:ext cx="2938325" cy="26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808" tIns="33908" rIns="67808" bIns="33908"/>
          <a:lstStyle/>
          <a:p>
            <a:pPr algn="ctr" defTabSz="594653" fontAlgn="base">
              <a:lnSpc>
                <a:spcPct val="90000"/>
              </a:lnSpc>
              <a:spcBef>
                <a:spcPct val="20000"/>
              </a:spcBef>
              <a:spcAft>
                <a:spcPct val="0"/>
              </a:spcAft>
              <a:defRPr/>
            </a:pPr>
            <a:endParaRPr lang="en-GB" sz="1400" b="1" kern="0">
              <a:solidFill>
                <a:srgbClr val="292929"/>
              </a:solidFill>
            </a:endParaRPr>
          </a:p>
        </p:txBody>
      </p:sp>
      <p:sp>
        <p:nvSpPr>
          <p:cNvPr id="12" name="Rectangle 3"/>
          <p:cNvSpPr>
            <a:spLocks noChangeArrowheads="1"/>
          </p:cNvSpPr>
          <p:nvPr/>
        </p:nvSpPr>
        <p:spPr bwMode="auto">
          <a:xfrm>
            <a:off x="3093339" y="724181"/>
            <a:ext cx="1699392" cy="608409"/>
          </a:xfrm>
          <a:prstGeom prst="rect">
            <a:avLst/>
          </a:prstGeom>
          <a:noFill/>
          <a:ln w="25400">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lIns="67808" tIns="33908" rIns="67808" bIns="33908" anchor="ctr"/>
          <a:lstStyle/>
          <a:p>
            <a:pPr algn="ctr" defTabSz="594653" fontAlgn="base">
              <a:lnSpc>
                <a:spcPct val="90000"/>
              </a:lnSpc>
              <a:spcBef>
                <a:spcPct val="20000"/>
              </a:spcBef>
              <a:spcAft>
                <a:spcPct val="0"/>
              </a:spcAft>
              <a:defRPr/>
            </a:pPr>
            <a:r>
              <a:rPr lang="en-GB" sz="1400" b="1" kern="0" dirty="0">
                <a:solidFill>
                  <a:srgbClr val="292929"/>
                </a:solidFill>
              </a:rPr>
              <a:t>MDA started but not at scale or irregular</a:t>
            </a:r>
          </a:p>
        </p:txBody>
      </p:sp>
      <p:sp>
        <p:nvSpPr>
          <p:cNvPr id="13" name="Rectangle 3"/>
          <p:cNvSpPr>
            <a:spLocks noChangeArrowheads="1"/>
          </p:cNvSpPr>
          <p:nvPr/>
        </p:nvSpPr>
        <p:spPr bwMode="auto">
          <a:xfrm>
            <a:off x="5105099" y="728387"/>
            <a:ext cx="1557510" cy="608409"/>
          </a:xfrm>
          <a:prstGeom prst="rect">
            <a:avLst/>
          </a:prstGeom>
          <a:noFill/>
          <a:ln w="25400">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lIns="67808" tIns="33908" rIns="67808" bIns="33908" anchor="ctr"/>
          <a:lstStyle/>
          <a:p>
            <a:pPr algn="ctr" defTabSz="594653" fontAlgn="base">
              <a:lnSpc>
                <a:spcPct val="90000"/>
              </a:lnSpc>
              <a:spcBef>
                <a:spcPct val="20000"/>
              </a:spcBef>
              <a:spcAft>
                <a:spcPct val="0"/>
              </a:spcAft>
              <a:defRPr/>
            </a:pPr>
            <a:r>
              <a:rPr lang="en-GB" sz="1400" b="1" kern="0" dirty="0">
                <a:solidFill>
                  <a:srgbClr val="292929"/>
                </a:solidFill>
              </a:rPr>
              <a:t>MDA scaled to all endemic IUs</a:t>
            </a:r>
          </a:p>
        </p:txBody>
      </p:sp>
      <p:sp>
        <p:nvSpPr>
          <p:cNvPr id="14" name="Rectangle 13"/>
          <p:cNvSpPr/>
          <p:nvPr/>
        </p:nvSpPr>
        <p:spPr>
          <a:xfrm>
            <a:off x="1168766" y="4764634"/>
            <a:ext cx="1642745" cy="244079"/>
          </a:xfrm>
          <a:prstGeom prst="rect">
            <a:avLst/>
          </a:prstGeom>
          <a:noFill/>
          <a:ln w="25400" cap="flat" cmpd="sng" algn="ctr">
            <a:solidFill>
              <a:sysClr val="windowText" lastClr="000000"/>
            </a:solidFill>
            <a:prstDash val="solid"/>
            <a:miter lim="800000"/>
          </a:ln>
          <a:effectLst/>
        </p:spPr>
        <p:txBody>
          <a:bodyPr lIns="67808" tIns="33908" rIns="67808" bIns="33908" anchor="ctr"/>
          <a:lstStyle/>
          <a:p>
            <a:pPr algn="ctr" defTabSz="594653" fontAlgn="base">
              <a:spcBef>
                <a:spcPct val="0"/>
              </a:spcBef>
              <a:spcAft>
                <a:spcPct val="0"/>
              </a:spcAft>
              <a:defRPr/>
            </a:pPr>
            <a:r>
              <a:rPr lang="en-GB" sz="1500" kern="0" dirty="0">
                <a:solidFill>
                  <a:prstClr val="black"/>
                </a:solidFill>
              </a:rPr>
              <a:t>3 </a:t>
            </a:r>
          </a:p>
        </p:txBody>
      </p:sp>
      <p:sp>
        <p:nvSpPr>
          <p:cNvPr id="15" name="Rectangle 14"/>
          <p:cNvSpPr/>
          <p:nvPr/>
        </p:nvSpPr>
        <p:spPr>
          <a:xfrm>
            <a:off x="3091670" y="4769152"/>
            <a:ext cx="1699391" cy="244079"/>
          </a:xfrm>
          <a:prstGeom prst="rect">
            <a:avLst/>
          </a:prstGeom>
          <a:noFill/>
          <a:ln w="25400" cap="flat" cmpd="sng" algn="ctr">
            <a:solidFill>
              <a:sysClr val="windowText" lastClr="000000"/>
            </a:solidFill>
            <a:prstDash val="solid"/>
            <a:miter lim="800000"/>
          </a:ln>
          <a:effectLst/>
        </p:spPr>
        <p:txBody>
          <a:bodyPr lIns="67808" tIns="33908" rIns="67808" bIns="33908" anchor="ctr"/>
          <a:lstStyle/>
          <a:p>
            <a:pPr algn="ctr" defTabSz="594653" fontAlgn="base">
              <a:spcBef>
                <a:spcPct val="0"/>
              </a:spcBef>
              <a:spcAft>
                <a:spcPct val="0"/>
              </a:spcAft>
              <a:defRPr/>
            </a:pPr>
            <a:r>
              <a:rPr lang="en-GB" sz="1500" kern="0" dirty="0">
                <a:solidFill>
                  <a:prstClr val="black"/>
                </a:solidFill>
              </a:rPr>
              <a:t>12 </a:t>
            </a:r>
          </a:p>
        </p:txBody>
      </p:sp>
      <p:sp>
        <p:nvSpPr>
          <p:cNvPr id="16" name="Rectangle 15"/>
          <p:cNvSpPr/>
          <p:nvPr/>
        </p:nvSpPr>
        <p:spPr>
          <a:xfrm>
            <a:off x="5105098" y="4778267"/>
            <a:ext cx="1557510" cy="244079"/>
          </a:xfrm>
          <a:prstGeom prst="rect">
            <a:avLst/>
          </a:prstGeom>
          <a:noFill/>
          <a:ln w="25400" cap="flat" cmpd="sng" algn="ctr">
            <a:solidFill>
              <a:sysClr val="windowText" lastClr="000000"/>
            </a:solidFill>
            <a:prstDash val="solid"/>
            <a:miter lim="800000"/>
          </a:ln>
          <a:effectLst/>
        </p:spPr>
        <p:txBody>
          <a:bodyPr lIns="67808" tIns="33908" rIns="67808" bIns="33908" anchor="ctr"/>
          <a:lstStyle/>
          <a:p>
            <a:pPr algn="ctr" defTabSz="594653" fontAlgn="base">
              <a:spcBef>
                <a:spcPct val="0"/>
              </a:spcBef>
              <a:spcAft>
                <a:spcPct val="0"/>
              </a:spcAft>
              <a:defRPr/>
            </a:pPr>
            <a:r>
              <a:rPr lang="en-GB" sz="1500" kern="0" dirty="0">
                <a:solidFill>
                  <a:prstClr val="black"/>
                </a:solidFill>
              </a:rPr>
              <a:t>28</a:t>
            </a:r>
          </a:p>
        </p:txBody>
      </p:sp>
      <p:sp>
        <p:nvSpPr>
          <p:cNvPr id="17" name="Rectangle 2"/>
          <p:cNvSpPr txBox="1">
            <a:spLocks noChangeArrowheads="1"/>
          </p:cNvSpPr>
          <p:nvPr/>
        </p:nvSpPr>
        <p:spPr>
          <a:xfrm>
            <a:off x="1372861" y="62496"/>
            <a:ext cx="6869802" cy="411510"/>
          </a:xfrm>
          <a:prstGeom prst="rect">
            <a:avLst/>
          </a:prstGeom>
          <a:solidFill>
            <a:sysClr val="window" lastClr="FFFFFF"/>
          </a:solidFill>
        </p:spPr>
        <p:txBody>
          <a:bodyPr vert="horz" lIns="68564" tIns="34283" rIns="68564" bIns="34283"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2400" b="1" dirty="0">
                <a:solidFill>
                  <a:schemeClr val="accent1">
                    <a:lumMod val="75000"/>
                  </a:schemeClr>
                </a:solidFill>
              </a:rPr>
              <a:t>SCH  Summary Geographical coverage status </a:t>
            </a:r>
          </a:p>
        </p:txBody>
      </p:sp>
      <p:sp>
        <p:nvSpPr>
          <p:cNvPr id="18" name="Rectangle 17"/>
          <p:cNvSpPr/>
          <p:nvPr/>
        </p:nvSpPr>
        <p:spPr>
          <a:xfrm>
            <a:off x="6915869" y="1365675"/>
            <a:ext cx="1603968" cy="3431378"/>
          </a:xfrm>
          <a:prstGeom prst="rect">
            <a:avLst/>
          </a:prstGeom>
          <a:solidFill>
            <a:srgbClr val="00B050"/>
          </a:solidFill>
          <a:ln w="19050" cap="flat" cmpd="sng" algn="ctr">
            <a:noFill/>
            <a:prstDash val="solid"/>
          </a:ln>
          <a:effectLst/>
        </p:spPr>
        <p:txBody>
          <a:bodyPr lIns="67808" tIns="33908" rIns="67808" bIns="33908" anchor="t"/>
          <a:lstStyle/>
          <a:p>
            <a:pPr defTabSz="594653" fontAlgn="base">
              <a:spcBef>
                <a:spcPct val="0"/>
              </a:spcBef>
              <a:spcAft>
                <a:spcPts val="390"/>
              </a:spcAft>
              <a:defRPr/>
            </a:pPr>
            <a:r>
              <a:rPr lang="en-US" b="1" kern="0" dirty="0">
                <a:solidFill>
                  <a:prstClr val="white"/>
                </a:solidFill>
              </a:rPr>
              <a:t>Algeria </a:t>
            </a:r>
          </a:p>
          <a:p>
            <a:pPr defTabSz="594653" fontAlgn="base">
              <a:spcBef>
                <a:spcPct val="0"/>
              </a:spcBef>
              <a:spcAft>
                <a:spcPts val="390"/>
              </a:spcAft>
              <a:defRPr/>
            </a:pPr>
            <a:endParaRPr lang="en-GB" b="1" kern="0" dirty="0">
              <a:solidFill>
                <a:prstClr val="white"/>
              </a:solidFill>
            </a:endParaRPr>
          </a:p>
          <a:p>
            <a:pPr defTabSz="594653" fontAlgn="base">
              <a:spcBef>
                <a:spcPct val="0"/>
              </a:spcBef>
              <a:spcAft>
                <a:spcPts val="390"/>
              </a:spcAft>
              <a:defRPr/>
            </a:pPr>
            <a:endParaRPr lang="en-GB" b="1" kern="0" dirty="0">
              <a:solidFill>
                <a:prstClr val="white"/>
              </a:solidFill>
            </a:endParaRPr>
          </a:p>
          <a:p>
            <a:pPr defTabSz="594653" fontAlgn="base">
              <a:spcBef>
                <a:spcPct val="0"/>
              </a:spcBef>
              <a:spcAft>
                <a:spcPts val="390"/>
              </a:spcAft>
              <a:defRPr/>
            </a:pPr>
            <a:endParaRPr lang="en-GB" b="1" kern="0" dirty="0">
              <a:solidFill>
                <a:prstClr val="white"/>
              </a:solidFill>
            </a:endParaRPr>
          </a:p>
          <a:p>
            <a:pPr defTabSz="594653" fontAlgn="base">
              <a:spcBef>
                <a:spcPct val="0"/>
              </a:spcBef>
              <a:spcAft>
                <a:spcPts val="390"/>
              </a:spcAft>
              <a:defRPr/>
            </a:pPr>
            <a:endParaRPr lang="en-GB" b="1" kern="0" dirty="0">
              <a:solidFill>
                <a:prstClr val="white"/>
              </a:solidFill>
            </a:endParaRPr>
          </a:p>
          <a:p>
            <a:pPr defTabSz="594653" fontAlgn="base">
              <a:spcBef>
                <a:spcPct val="0"/>
              </a:spcBef>
              <a:spcAft>
                <a:spcPts val="390"/>
              </a:spcAft>
              <a:defRPr/>
            </a:pPr>
            <a:endParaRPr lang="en-GB" b="1" kern="0" dirty="0">
              <a:solidFill>
                <a:prstClr val="white"/>
              </a:solidFill>
            </a:endParaRPr>
          </a:p>
          <a:p>
            <a:pPr defTabSz="594653" fontAlgn="base">
              <a:spcBef>
                <a:spcPct val="0"/>
              </a:spcBef>
              <a:spcAft>
                <a:spcPts val="390"/>
              </a:spcAft>
              <a:defRPr/>
            </a:pPr>
            <a:endParaRPr lang="en-GB" b="1" kern="0" dirty="0">
              <a:solidFill>
                <a:prstClr val="white"/>
              </a:solidFill>
            </a:endParaRPr>
          </a:p>
          <a:p>
            <a:pPr defTabSz="594653" fontAlgn="base">
              <a:spcBef>
                <a:spcPct val="0"/>
              </a:spcBef>
              <a:spcAft>
                <a:spcPts val="390"/>
              </a:spcAft>
              <a:defRPr/>
            </a:pPr>
            <a:endParaRPr lang="en-US" b="1" kern="0" dirty="0">
              <a:solidFill>
                <a:srgbClr val="FFFFFF"/>
              </a:solidFill>
            </a:endParaRPr>
          </a:p>
          <a:p>
            <a:pPr defTabSz="594653" fontAlgn="base">
              <a:spcBef>
                <a:spcPct val="0"/>
              </a:spcBef>
              <a:spcAft>
                <a:spcPts val="390"/>
              </a:spcAft>
              <a:defRPr/>
            </a:pPr>
            <a:r>
              <a:rPr lang="en-US" b="1" kern="0" dirty="0">
                <a:solidFill>
                  <a:prstClr val="white"/>
                </a:solidFill>
              </a:rPr>
              <a:t>Mauritius </a:t>
            </a:r>
            <a:endParaRPr lang="en-US" b="1" kern="0" dirty="0">
              <a:solidFill>
                <a:srgbClr val="FFFFFF"/>
              </a:solidFill>
            </a:endParaRPr>
          </a:p>
        </p:txBody>
      </p:sp>
      <p:sp>
        <p:nvSpPr>
          <p:cNvPr id="19" name="Rectangle 18"/>
          <p:cNvSpPr>
            <a:spLocks noChangeArrowheads="1"/>
          </p:cNvSpPr>
          <p:nvPr/>
        </p:nvSpPr>
        <p:spPr bwMode="auto">
          <a:xfrm>
            <a:off x="6915869" y="751485"/>
            <a:ext cx="1603968" cy="579834"/>
          </a:xfrm>
          <a:prstGeom prst="rect">
            <a:avLst/>
          </a:prstGeom>
          <a:noFill/>
          <a:ln w="25400">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lIns="67808" tIns="33908" rIns="67808" bIns="33908" anchor="ctr"/>
          <a:lstStyle/>
          <a:p>
            <a:pPr algn="ctr" defTabSz="594653" fontAlgn="base">
              <a:lnSpc>
                <a:spcPct val="90000"/>
              </a:lnSpc>
              <a:spcBef>
                <a:spcPct val="20000"/>
              </a:spcBef>
              <a:spcAft>
                <a:spcPct val="0"/>
              </a:spcAft>
              <a:defRPr/>
            </a:pPr>
            <a:r>
              <a:rPr lang="en-GB" sz="1400" b="1" kern="0" dirty="0">
                <a:solidFill>
                  <a:srgbClr val="292929"/>
                </a:solidFill>
              </a:rPr>
              <a:t>Need re-assessment of the situation</a:t>
            </a:r>
          </a:p>
        </p:txBody>
      </p:sp>
      <p:sp>
        <p:nvSpPr>
          <p:cNvPr id="20" name="Rectangle 19"/>
          <p:cNvSpPr/>
          <p:nvPr/>
        </p:nvSpPr>
        <p:spPr>
          <a:xfrm>
            <a:off x="6915869" y="4757317"/>
            <a:ext cx="1603968" cy="244079"/>
          </a:xfrm>
          <a:prstGeom prst="rect">
            <a:avLst/>
          </a:prstGeom>
          <a:noFill/>
          <a:ln w="25400" cap="flat" cmpd="sng" algn="ctr">
            <a:solidFill>
              <a:sysClr val="windowText" lastClr="000000"/>
            </a:solidFill>
            <a:prstDash val="solid"/>
            <a:miter lim="800000"/>
          </a:ln>
          <a:effectLst/>
        </p:spPr>
        <p:txBody>
          <a:bodyPr lIns="67808" tIns="33908" rIns="67808" bIns="33908" anchor="ctr"/>
          <a:lstStyle/>
          <a:p>
            <a:pPr algn="ctr" defTabSz="594653" fontAlgn="base">
              <a:spcBef>
                <a:spcPct val="0"/>
              </a:spcBef>
              <a:spcAft>
                <a:spcPct val="0"/>
              </a:spcAft>
              <a:defRPr/>
            </a:pPr>
            <a:r>
              <a:rPr lang="en-GB" sz="1500" kern="0" dirty="0">
                <a:solidFill>
                  <a:prstClr val="black"/>
                </a:solidFill>
              </a:rPr>
              <a:t>2</a:t>
            </a:r>
          </a:p>
        </p:txBody>
      </p:sp>
      <p:sp>
        <p:nvSpPr>
          <p:cNvPr id="2" name="TextBox 1"/>
          <p:cNvSpPr txBox="1"/>
          <p:nvPr/>
        </p:nvSpPr>
        <p:spPr>
          <a:xfrm>
            <a:off x="1644266" y="3599602"/>
            <a:ext cx="3237640" cy="338538"/>
          </a:xfrm>
          <a:prstGeom prst="rect">
            <a:avLst/>
          </a:prstGeom>
        </p:spPr>
        <p:style>
          <a:lnRef idx="3">
            <a:schemeClr val="lt1"/>
          </a:lnRef>
          <a:fillRef idx="1">
            <a:schemeClr val="accent5"/>
          </a:fillRef>
          <a:effectRef idx="1">
            <a:schemeClr val="accent5"/>
          </a:effectRef>
          <a:fontRef idx="minor">
            <a:schemeClr val="lt1"/>
          </a:fontRef>
        </p:style>
        <p:txBody>
          <a:bodyPr wrap="square" lIns="91418" tIns="45710" rIns="91418" bIns="45710" rtlCol="0">
            <a:spAutoFit/>
          </a:bodyPr>
          <a:lstStyle/>
          <a:p>
            <a:r>
              <a:rPr lang="en-GB" sz="1600" dirty="0">
                <a:solidFill>
                  <a:prstClr val="white"/>
                </a:solidFill>
              </a:rPr>
              <a:t>2019 Focus countries for 100% GC</a:t>
            </a:r>
            <a:endParaRPr lang="en-US" sz="1600" dirty="0">
              <a:solidFill>
                <a:prstClr val="white"/>
              </a:solidFill>
            </a:endParaRPr>
          </a:p>
        </p:txBody>
      </p:sp>
      <p:sp>
        <p:nvSpPr>
          <p:cNvPr id="3" name="Rectangle 2"/>
          <p:cNvSpPr/>
          <p:nvPr/>
        </p:nvSpPr>
        <p:spPr>
          <a:xfrm>
            <a:off x="6915869" y="2756263"/>
            <a:ext cx="1603968" cy="10126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GB" dirty="0">
                <a:solidFill>
                  <a:schemeClr val="tx1"/>
                </a:solidFill>
              </a:rPr>
              <a:t>Need validation of elimination as PHP</a:t>
            </a:r>
            <a:endParaRPr lang="en-US" dirty="0">
              <a:solidFill>
                <a:schemeClr val="tx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560097762"/>
      </p:ext>
    </p:extLst>
  </p:cSld>
  <p:clrMapOvr>
    <a:masterClrMapping/>
  </p:clrMapOvr>
  <mc:AlternateContent xmlns:mc="http://schemas.openxmlformats.org/markup-compatibility/2006" xmlns:p14="http://schemas.microsoft.com/office/powerpoint/2010/main">
    <mc:Choice Requires="p14">
      <p:transition spd="slow" p14:dur="2000" advTm="46720"/>
    </mc:Choice>
    <mc:Fallback xmlns="">
      <p:transition spd="slow" advTm="46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770" y="2103121"/>
            <a:ext cx="8360229" cy="3040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83771" y="0"/>
            <a:ext cx="7824652" cy="2000548"/>
          </a:xfrm>
          <a:prstGeom prst="rect">
            <a:avLst/>
          </a:prstGeom>
          <a:noFill/>
        </p:spPr>
        <p:txBody>
          <a:bodyPr wrap="square" lIns="91436" tIns="45718" rIns="91436" bIns="45718" rtlCol="0">
            <a:spAutoFit/>
          </a:bodyPr>
          <a:lstStyle/>
          <a:p>
            <a:r>
              <a:rPr lang="en-GB" sz="2800" b="1" dirty="0"/>
              <a:t>Key Ongoing activities in schistosomiasis:</a:t>
            </a:r>
          </a:p>
          <a:p>
            <a:pPr marL="342884" indent="-342884">
              <a:buClr>
                <a:schemeClr val="accent1">
                  <a:lumMod val="50000"/>
                </a:schemeClr>
              </a:buClr>
              <a:buSzPct val="160000"/>
              <a:buFont typeface="Arial" panose="020B0604020202020204" pitchFamily="34" charset="0"/>
              <a:buChar char="•"/>
            </a:pPr>
            <a:r>
              <a:rPr lang="en-GB" sz="2400" dirty="0"/>
              <a:t>Expanding the roster of experts</a:t>
            </a:r>
          </a:p>
          <a:p>
            <a:pPr marL="342884" indent="-342884">
              <a:buClr>
                <a:schemeClr val="accent1">
                  <a:lumMod val="50000"/>
                </a:schemeClr>
              </a:buClr>
              <a:buSzPct val="160000"/>
              <a:buFont typeface="Arial" panose="020B0604020202020204" pitchFamily="34" charset="0"/>
              <a:buChar char="•"/>
            </a:pPr>
            <a:r>
              <a:rPr lang="en-GB" sz="2400" dirty="0"/>
              <a:t>Optimizing use of available tools and data </a:t>
            </a:r>
          </a:p>
          <a:p>
            <a:pPr marL="342884" indent="-342884">
              <a:buClr>
                <a:schemeClr val="accent1">
                  <a:lumMod val="50000"/>
                </a:schemeClr>
              </a:buClr>
              <a:buSzPct val="160000"/>
              <a:buFont typeface="Arial" panose="020B0604020202020204" pitchFamily="34" charset="0"/>
              <a:buChar char="•"/>
            </a:pPr>
            <a:r>
              <a:rPr lang="en-GB" sz="2400" dirty="0"/>
              <a:t>Sub-district data analysis for more focalized and optimized  implementation of interventions </a:t>
            </a:r>
            <a:endParaRPr lang="en-US" sz="2400" dirty="0"/>
          </a:p>
        </p:txBody>
      </p:sp>
      <p:sp>
        <p:nvSpPr>
          <p:cNvPr id="3" name="Rectangle 2"/>
          <p:cNvSpPr/>
          <p:nvPr/>
        </p:nvSpPr>
        <p:spPr>
          <a:xfrm>
            <a:off x="6218780" y="2124040"/>
            <a:ext cx="2711961" cy="369332"/>
          </a:xfrm>
          <a:prstGeom prst="rect">
            <a:avLst/>
          </a:prstGeom>
        </p:spPr>
        <p:txBody>
          <a:bodyPr wrap="none" lIns="91436" tIns="45718" rIns="91436" bIns="45718">
            <a:spAutoFit/>
          </a:bodyPr>
          <a:lstStyle/>
          <a:p>
            <a:r>
              <a:rPr lang="en-US" b="1" dirty="0"/>
              <a:t>http:// espen.afro.who.int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56163038"/>
      </p:ext>
    </p:extLst>
  </p:cSld>
  <p:clrMapOvr>
    <a:masterClrMapping/>
  </p:clrMapOvr>
  <mc:AlternateContent xmlns:mc="http://schemas.openxmlformats.org/markup-compatibility/2006" xmlns:p14="http://schemas.microsoft.com/office/powerpoint/2010/main">
    <mc:Choice Requires="p14">
      <p:transition spd="slow" p14:dur="2000" advTm="45750"/>
    </mc:Choice>
    <mc:Fallback xmlns="">
      <p:transition spd="slow" advTm="45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39346712"/>
              </p:ext>
            </p:extLst>
          </p:nvPr>
        </p:nvGraphicFramePr>
        <p:xfrm>
          <a:off x="312116" y="1068396"/>
          <a:ext cx="8495412" cy="3913138"/>
        </p:xfrm>
        <a:graphic>
          <a:graphicData uri="http://schemas.openxmlformats.org/drawingml/2006/table">
            <a:tbl>
              <a:tblPr firstRow="1" firstCol="1" bandRow="1">
                <a:tableStyleId>{BC89EF96-8CEA-46FF-86C4-4CE0E7609802}</a:tableStyleId>
              </a:tblPr>
              <a:tblGrid>
                <a:gridCol w="3396123">
                  <a:extLst>
                    <a:ext uri="{9D8B030D-6E8A-4147-A177-3AD203B41FA5}">
                      <a16:colId xmlns:a16="http://schemas.microsoft.com/office/drawing/2014/main" val="20000"/>
                    </a:ext>
                  </a:extLst>
                </a:gridCol>
                <a:gridCol w="5099289">
                  <a:extLst>
                    <a:ext uri="{9D8B030D-6E8A-4147-A177-3AD203B41FA5}">
                      <a16:colId xmlns:a16="http://schemas.microsoft.com/office/drawing/2014/main" val="20001"/>
                    </a:ext>
                  </a:extLst>
                </a:gridCol>
              </a:tblGrid>
              <a:tr h="740664">
                <a:tc rowSpan="2">
                  <a:txBody>
                    <a:bodyPr/>
                    <a:lstStyle/>
                    <a:p>
                      <a:pPr algn="ctr">
                        <a:spcAft>
                          <a:spcPts val="0"/>
                        </a:spcAft>
                      </a:pPr>
                      <a:endParaRPr lang="en-US" sz="2400" dirty="0">
                        <a:effectLst/>
                        <a:latin typeface="Calibri"/>
                      </a:endParaRPr>
                    </a:p>
                  </a:txBody>
                  <a:tcPr marL="62861" marR="62861" marT="0" marB="0"/>
                </a:tc>
                <a:tc>
                  <a:txBody>
                    <a:bodyPr/>
                    <a:lstStyle/>
                    <a:p>
                      <a:pPr algn="ctr">
                        <a:spcAft>
                          <a:spcPts val="0"/>
                        </a:spcAft>
                      </a:pPr>
                      <a:r>
                        <a:rPr lang="en-GB" sz="2400" dirty="0">
                          <a:effectLst/>
                        </a:rPr>
                        <a:t>Countries</a:t>
                      </a:r>
                      <a:r>
                        <a:rPr lang="en-GB" sz="2400" baseline="0" dirty="0">
                          <a:effectLst/>
                        </a:rPr>
                        <a:t> that have conducted ≥ 5 rounds</a:t>
                      </a:r>
                      <a:r>
                        <a:rPr lang="en-GB" sz="2400" dirty="0">
                          <a:effectLst/>
                        </a:rPr>
                        <a:t> </a:t>
                      </a:r>
                      <a:endParaRPr lang="en-US" sz="2400" dirty="0">
                        <a:effectLst/>
                        <a:latin typeface="Calibri"/>
                      </a:endParaRPr>
                    </a:p>
                  </a:txBody>
                  <a:tcPr marL="62861" marR="62861" marT="0" marB="0"/>
                </a:tc>
                <a:extLst>
                  <a:ext uri="{0D108BD9-81ED-4DB2-BD59-A6C34878D82A}">
                    <a16:rowId xmlns:a16="http://schemas.microsoft.com/office/drawing/2014/main" val="10000"/>
                  </a:ext>
                </a:extLst>
              </a:tr>
              <a:tr h="3172474">
                <a:tc vMerge="1">
                  <a:txBody>
                    <a:bodyPr/>
                    <a:lstStyle/>
                    <a:p>
                      <a:pPr>
                        <a:spcAft>
                          <a:spcPts val="0"/>
                        </a:spcAft>
                      </a:pPr>
                      <a:endParaRPr lang="en-US" sz="2400" b="1" dirty="0">
                        <a:solidFill>
                          <a:schemeClr val="tx1"/>
                        </a:solidFill>
                        <a:effectLst/>
                        <a:latin typeface="Calibri"/>
                      </a:endParaRPr>
                    </a:p>
                  </a:txBody>
                  <a:tcPr marL="83902" marR="83902" marT="0" marB="0">
                    <a:solidFill>
                      <a:schemeClr val="accent1">
                        <a:lumMod val="40000"/>
                        <a:lumOff val="60000"/>
                      </a:schemeClr>
                    </a:solidFill>
                  </a:tcPr>
                </a:tc>
                <a:tc>
                  <a:txBody>
                    <a:bodyPr/>
                    <a:lstStyle/>
                    <a:p>
                      <a:pPr>
                        <a:spcAft>
                          <a:spcPts val="0"/>
                        </a:spcAft>
                      </a:pPr>
                      <a:endParaRPr lang="en-US" sz="1800" b="1" dirty="0">
                        <a:solidFill>
                          <a:schemeClr val="tx1"/>
                        </a:solidFill>
                        <a:effectLst/>
                        <a:latin typeface="+mn-lt"/>
                      </a:endParaRPr>
                    </a:p>
                    <a:p>
                      <a:pPr>
                        <a:spcAft>
                          <a:spcPts val="0"/>
                        </a:spcAft>
                      </a:pPr>
                      <a:r>
                        <a:rPr lang="en-US" sz="1800" b="1" dirty="0">
                          <a:solidFill>
                            <a:schemeClr val="tx1"/>
                          </a:solidFill>
                          <a:effectLst/>
                          <a:latin typeface="+mn-lt"/>
                        </a:rPr>
                        <a:t>Benin, Burkina Faso, Burundi, Cameroon, Côte d'Ivoire, Democratic Republic of the Congo, Eritrea, Ethiopia, Gambia, Ghana, Guinea, Kenya, Liberia, Madagascar, Malawi, Mali, Mauritania, Mozambique, Niger, Rwanda, Senegal, Sierra Leone, Sudan, Swaziland, Togo, United Republic of Tanzania, Uganda, Zimbabwe</a:t>
                      </a:r>
                    </a:p>
                    <a:p>
                      <a:pPr>
                        <a:spcAft>
                          <a:spcPts val="0"/>
                        </a:spcAft>
                      </a:pPr>
                      <a:endParaRPr lang="en-US" sz="1800" b="1" dirty="0">
                        <a:solidFill>
                          <a:schemeClr val="tx1"/>
                        </a:solidFill>
                        <a:effectLst/>
                        <a:latin typeface="Calibri"/>
                      </a:endParaRPr>
                    </a:p>
                  </a:txBody>
                  <a:tcPr marL="62861" marR="62861" marT="0" marB="0">
                    <a:solidFill>
                      <a:schemeClr val="accent1">
                        <a:lumMod val="40000"/>
                        <a:lumOff val="60000"/>
                      </a:schemeClr>
                    </a:solidFill>
                  </a:tcPr>
                </a:tc>
                <a:extLst>
                  <a:ext uri="{0D108BD9-81ED-4DB2-BD59-A6C34878D82A}">
                    <a16:rowId xmlns:a16="http://schemas.microsoft.com/office/drawing/2014/main" val="10001"/>
                  </a:ext>
                </a:extLst>
              </a:tr>
            </a:tbl>
          </a:graphicData>
        </a:graphic>
      </p:graphicFrame>
      <p:sp>
        <p:nvSpPr>
          <p:cNvPr id="5" name="TextBox 4"/>
          <p:cNvSpPr txBox="1"/>
          <p:nvPr/>
        </p:nvSpPr>
        <p:spPr>
          <a:xfrm>
            <a:off x="312120" y="175535"/>
            <a:ext cx="8495411" cy="827349"/>
          </a:xfrm>
          <a:prstGeom prst="rect">
            <a:avLst/>
          </a:prstGeom>
          <a:solidFill>
            <a:schemeClr val="accent5">
              <a:lumMod val="75000"/>
            </a:schemeClr>
          </a:solidFill>
        </p:spPr>
        <p:txBody>
          <a:bodyPr wrap="square" lIns="87825" tIns="43912" rIns="87825" bIns="43912" rtlCol="0">
            <a:spAutoFit/>
          </a:bodyPr>
          <a:lstStyle/>
          <a:p>
            <a:pPr algn="ctr" defTabSz="439124"/>
            <a:r>
              <a:rPr lang="en-GB" sz="2400" b="1" dirty="0">
                <a:solidFill>
                  <a:prstClr val="white"/>
                </a:solidFill>
              </a:rPr>
              <a:t>SCH : Countries that are conducting or ready  for impact assessments </a:t>
            </a:r>
            <a:endParaRPr lang="en-US" sz="2400" b="1" dirty="0">
              <a:solidFill>
                <a:prstClr val="white"/>
              </a:solidFill>
            </a:endParaRPr>
          </a:p>
        </p:txBody>
      </p:sp>
      <p:graphicFrame>
        <p:nvGraphicFramePr>
          <p:cNvPr id="6" name="Content Placeholder 3"/>
          <p:cNvGraphicFramePr>
            <a:graphicFrameLocks/>
          </p:cNvGraphicFramePr>
          <p:nvPr>
            <p:extLst>
              <p:ext uri="{D42A27DB-BD31-4B8C-83A1-F6EECF244321}">
                <p14:modId xmlns:p14="http://schemas.microsoft.com/office/powerpoint/2010/main" val="648664082"/>
              </p:ext>
            </p:extLst>
          </p:nvPr>
        </p:nvGraphicFramePr>
        <p:xfrm>
          <a:off x="492407" y="1498774"/>
          <a:ext cx="2668609" cy="2679636"/>
        </p:xfrm>
        <a:graphic>
          <a:graphicData uri="http://schemas.openxmlformats.org/drawingml/2006/table">
            <a:tbl>
              <a:tblPr firstRow="1" bandRow="1"/>
              <a:tblGrid>
                <a:gridCol w="1706442">
                  <a:extLst>
                    <a:ext uri="{9D8B030D-6E8A-4147-A177-3AD203B41FA5}">
                      <a16:colId xmlns:a16="http://schemas.microsoft.com/office/drawing/2014/main" val="20000"/>
                    </a:ext>
                  </a:extLst>
                </a:gridCol>
                <a:gridCol w="962167">
                  <a:extLst>
                    <a:ext uri="{9D8B030D-6E8A-4147-A177-3AD203B41FA5}">
                      <a16:colId xmlns:a16="http://schemas.microsoft.com/office/drawing/2014/main" val="20001"/>
                    </a:ext>
                  </a:extLst>
                </a:gridCol>
              </a:tblGrid>
              <a:tr h="608507">
                <a:tc>
                  <a:txBody>
                    <a:bodyPr/>
                    <a:lstStyle>
                      <a:lvl1pPr marL="0" algn="l" defTabSz="576426" rtl="0" eaLnBrk="1" latinLnBrk="0" hangingPunct="1">
                        <a:defRPr sz="2300" b="1" kern="1200">
                          <a:solidFill>
                            <a:schemeClr val="lt1"/>
                          </a:solidFill>
                          <a:latin typeface="Calibri"/>
                        </a:defRPr>
                      </a:lvl1pPr>
                      <a:lvl2pPr marL="576426" algn="l" defTabSz="576426" rtl="0" eaLnBrk="1" latinLnBrk="0" hangingPunct="1">
                        <a:defRPr sz="2300" b="1" kern="1200">
                          <a:solidFill>
                            <a:schemeClr val="lt1"/>
                          </a:solidFill>
                          <a:latin typeface="Calibri"/>
                        </a:defRPr>
                      </a:lvl2pPr>
                      <a:lvl3pPr marL="1152853" algn="l" defTabSz="576426" rtl="0" eaLnBrk="1" latinLnBrk="0" hangingPunct="1">
                        <a:defRPr sz="2300" b="1" kern="1200">
                          <a:solidFill>
                            <a:schemeClr val="lt1"/>
                          </a:solidFill>
                          <a:latin typeface="Calibri"/>
                        </a:defRPr>
                      </a:lvl3pPr>
                      <a:lvl4pPr marL="1729278" algn="l" defTabSz="576426" rtl="0" eaLnBrk="1" latinLnBrk="0" hangingPunct="1">
                        <a:defRPr sz="2300" b="1" kern="1200">
                          <a:solidFill>
                            <a:schemeClr val="lt1"/>
                          </a:solidFill>
                          <a:latin typeface="Calibri"/>
                        </a:defRPr>
                      </a:lvl4pPr>
                      <a:lvl5pPr marL="2305705" algn="l" defTabSz="576426" rtl="0" eaLnBrk="1" latinLnBrk="0" hangingPunct="1">
                        <a:defRPr sz="2300" b="1" kern="1200">
                          <a:solidFill>
                            <a:schemeClr val="lt1"/>
                          </a:solidFill>
                          <a:latin typeface="Calibri"/>
                        </a:defRPr>
                      </a:lvl5pPr>
                      <a:lvl6pPr marL="2882130" algn="l" defTabSz="576426" rtl="0" eaLnBrk="1" latinLnBrk="0" hangingPunct="1">
                        <a:defRPr sz="2300" b="1" kern="1200">
                          <a:solidFill>
                            <a:schemeClr val="lt1"/>
                          </a:solidFill>
                          <a:latin typeface="Calibri"/>
                        </a:defRPr>
                      </a:lvl6pPr>
                      <a:lvl7pPr marL="3458556" algn="l" defTabSz="576426" rtl="0" eaLnBrk="1" latinLnBrk="0" hangingPunct="1">
                        <a:defRPr sz="2300" b="1" kern="1200">
                          <a:solidFill>
                            <a:schemeClr val="lt1"/>
                          </a:solidFill>
                          <a:latin typeface="Calibri"/>
                        </a:defRPr>
                      </a:lvl7pPr>
                      <a:lvl8pPr marL="4034981" algn="l" defTabSz="576426" rtl="0" eaLnBrk="1" latinLnBrk="0" hangingPunct="1">
                        <a:defRPr sz="2300" b="1" kern="1200">
                          <a:solidFill>
                            <a:schemeClr val="lt1"/>
                          </a:solidFill>
                          <a:latin typeface="Calibri"/>
                        </a:defRPr>
                      </a:lvl8pPr>
                      <a:lvl9pPr marL="4611405" algn="l" defTabSz="576426" rtl="0" eaLnBrk="1" latinLnBrk="0" hangingPunct="1">
                        <a:defRPr sz="2300" b="1" kern="1200">
                          <a:solidFill>
                            <a:schemeClr val="lt1"/>
                          </a:solidFill>
                          <a:latin typeface="Calibri"/>
                        </a:defRPr>
                      </a:lvl9pPr>
                    </a:lstStyle>
                    <a:p>
                      <a:r>
                        <a:rPr lang="en-GB" sz="1300" dirty="0"/>
                        <a:t>Implementation status </a:t>
                      </a:r>
                      <a:endParaRPr lang="en-US" sz="1300" dirty="0"/>
                    </a:p>
                  </a:txBody>
                  <a:tcPr marL="70375" marR="70375" marT="34195" marB="34195">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576426" rtl="0" eaLnBrk="1" latinLnBrk="0" hangingPunct="1">
                        <a:defRPr sz="2300" b="1" kern="1200">
                          <a:solidFill>
                            <a:schemeClr val="lt1"/>
                          </a:solidFill>
                          <a:latin typeface="Calibri"/>
                        </a:defRPr>
                      </a:lvl1pPr>
                      <a:lvl2pPr marL="576426" algn="l" defTabSz="576426" rtl="0" eaLnBrk="1" latinLnBrk="0" hangingPunct="1">
                        <a:defRPr sz="2300" b="1" kern="1200">
                          <a:solidFill>
                            <a:schemeClr val="lt1"/>
                          </a:solidFill>
                          <a:latin typeface="Calibri"/>
                        </a:defRPr>
                      </a:lvl2pPr>
                      <a:lvl3pPr marL="1152853" algn="l" defTabSz="576426" rtl="0" eaLnBrk="1" latinLnBrk="0" hangingPunct="1">
                        <a:defRPr sz="2300" b="1" kern="1200">
                          <a:solidFill>
                            <a:schemeClr val="lt1"/>
                          </a:solidFill>
                          <a:latin typeface="Calibri"/>
                        </a:defRPr>
                      </a:lvl3pPr>
                      <a:lvl4pPr marL="1729278" algn="l" defTabSz="576426" rtl="0" eaLnBrk="1" latinLnBrk="0" hangingPunct="1">
                        <a:defRPr sz="2300" b="1" kern="1200">
                          <a:solidFill>
                            <a:schemeClr val="lt1"/>
                          </a:solidFill>
                          <a:latin typeface="Calibri"/>
                        </a:defRPr>
                      </a:lvl4pPr>
                      <a:lvl5pPr marL="2305705" algn="l" defTabSz="576426" rtl="0" eaLnBrk="1" latinLnBrk="0" hangingPunct="1">
                        <a:defRPr sz="2300" b="1" kern="1200">
                          <a:solidFill>
                            <a:schemeClr val="lt1"/>
                          </a:solidFill>
                          <a:latin typeface="Calibri"/>
                        </a:defRPr>
                      </a:lvl5pPr>
                      <a:lvl6pPr marL="2882130" algn="l" defTabSz="576426" rtl="0" eaLnBrk="1" latinLnBrk="0" hangingPunct="1">
                        <a:defRPr sz="2300" b="1" kern="1200">
                          <a:solidFill>
                            <a:schemeClr val="lt1"/>
                          </a:solidFill>
                          <a:latin typeface="Calibri"/>
                        </a:defRPr>
                      </a:lvl6pPr>
                      <a:lvl7pPr marL="3458556" algn="l" defTabSz="576426" rtl="0" eaLnBrk="1" latinLnBrk="0" hangingPunct="1">
                        <a:defRPr sz="2300" b="1" kern="1200">
                          <a:solidFill>
                            <a:schemeClr val="lt1"/>
                          </a:solidFill>
                          <a:latin typeface="Calibri"/>
                        </a:defRPr>
                      </a:lvl7pPr>
                      <a:lvl8pPr marL="4034981" algn="l" defTabSz="576426" rtl="0" eaLnBrk="1" latinLnBrk="0" hangingPunct="1">
                        <a:defRPr sz="2300" b="1" kern="1200">
                          <a:solidFill>
                            <a:schemeClr val="lt1"/>
                          </a:solidFill>
                          <a:latin typeface="Calibri"/>
                        </a:defRPr>
                      </a:lvl8pPr>
                      <a:lvl9pPr marL="4611405" algn="l" defTabSz="576426" rtl="0" eaLnBrk="1" latinLnBrk="0" hangingPunct="1">
                        <a:defRPr sz="2300" b="1" kern="1200">
                          <a:solidFill>
                            <a:schemeClr val="lt1"/>
                          </a:solidFill>
                          <a:latin typeface="Calibri"/>
                        </a:defRPr>
                      </a:lvl9pPr>
                    </a:lstStyle>
                    <a:p>
                      <a:r>
                        <a:rPr lang="en-GB" sz="1300" dirty="0"/>
                        <a:t> # Countries </a:t>
                      </a:r>
                      <a:endParaRPr lang="en-US" sz="1300" dirty="0"/>
                    </a:p>
                  </a:txBody>
                  <a:tcPr marL="70375" marR="70375" marT="34195" marB="34195">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405612">
                <a:tc>
                  <a:txBody>
                    <a:bodyPr/>
                    <a:lstStyle>
                      <a:lvl1pPr marL="0" algn="l" defTabSz="576426" rtl="0" eaLnBrk="1" latinLnBrk="0" hangingPunct="1">
                        <a:defRPr sz="2300" kern="1200">
                          <a:solidFill>
                            <a:schemeClr val="dk1"/>
                          </a:solidFill>
                          <a:latin typeface="Calibri"/>
                        </a:defRPr>
                      </a:lvl1pPr>
                      <a:lvl2pPr marL="576426" algn="l" defTabSz="576426" rtl="0" eaLnBrk="1" latinLnBrk="0" hangingPunct="1">
                        <a:defRPr sz="2300" kern="1200">
                          <a:solidFill>
                            <a:schemeClr val="dk1"/>
                          </a:solidFill>
                          <a:latin typeface="Calibri"/>
                        </a:defRPr>
                      </a:lvl2pPr>
                      <a:lvl3pPr marL="1152853" algn="l" defTabSz="576426" rtl="0" eaLnBrk="1" latinLnBrk="0" hangingPunct="1">
                        <a:defRPr sz="2300" kern="1200">
                          <a:solidFill>
                            <a:schemeClr val="dk1"/>
                          </a:solidFill>
                          <a:latin typeface="Calibri"/>
                        </a:defRPr>
                      </a:lvl3pPr>
                      <a:lvl4pPr marL="1729278" algn="l" defTabSz="576426" rtl="0" eaLnBrk="1" latinLnBrk="0" hangingPunct="1">
                        <a:defRPr sz="2300" kern="1200">
                          <a:solidFill>
                            <a:schemeClr val="dk1"/>
                          </a:solidFill>
                          <a:latin typeface="Calibri"/>
                        </a:defRPr>
                      </a:lvl4pPr>
                      <a:lvl5pPr marL="2305705" algn="l" defTabSz="576426" rtl="0" eaLnBrk="1" latinLnBrk="0" hangingPunct="1">
                        <a:defRPr sz="2300" kern="1200">
                          <a:solidFill>
                            <a:schemeClr val="dk1"/>
                          </a:solidFill>
                          <a:latin typeface="Calibri"/>
                        </a:defRPr>
                      </a:lvl5pPr>
                      <a:lvl6pPr marL="2882130" algn="l" defTabSz="576426" rtl="0" eaLnBrk="1" latinLnBrk="0" hangingPunct="1">
                        <a:defRPr sz="2300" kern="1200">
                          <a:solidFill>
                            <a:schemeClr val="dk1"/>
                          </a:solidFill>
                          <a:latin typeface="Calibri"/>
                        </a:defRPr>
                      </a:lvl6pPr>
                      <a:lvl7pPr marL="3458556" algn="l" defTabSz="576426" rtl="0" eaLnBrk="1" latinLnBrk="0" hangingPunct="1">
                        <a:defRPr sz="2300" kern="1200">
                          <a:solidFill>
                            <a:schemeClr val="dk1"/>
                          </a:solidFill>
                          <a:latin typeface="Calibri"/>
                        </a:defRPr>
                      </a:lvl7pPr>
                      <a:lvl8pPr marL="4034981" algn="l" defTabSz="576426" rtl="0" eaLnBrk="1" latinLnBrk="0" hangingPunct="1">
                        <a:defRPr sz="2300" kern="1200">
                          <a:solidFill>
                            <a:schemeClr val="dk1"/>
                          </a:solidFill>
                          <a:latin typeface="Calibri"/>
                        </a:defRPr>
                      </a:lvl8pPr>
                      <a:lvl9pPr marL="4611405" algn="l" defTabSz="576426" rtl="0" eaLnBrk="1" latinLnBrk="0" hangingPunct="1">
                        <a:defRPr sz="2300" kern="1200">
                          <a:solidFill>
                            <a:schemeClr val="dk1"/>
                          </a:solidFill>
                          <a:latin typeface="Calibri"/>
                        </a:defRPr>
                      </a:lvl9pPr>
                    </a:lstStyle>
                    <a:p>
                      <a:r>
                        <a:rPr lang="en-GB" sz="1200" b="1" dirty="0"/>
                        <a:t>Not yet started MDA </a:t>
                      </a:r>
                      <a:endParaRPr lang="en-US" sz="1200" b="1" dirty="0"/>
                    </a:p>
                  </a:txBody>
                  <a:tcPr marL="70375" marR="70375" marT="34195" marB="34195">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576426" rtl="0" eaLnBrk="1" latinLnBrk="0" hangingPunct="1">
                        <a:defRPr sz="2300" kern="1200">
                          <a:solidFill>
                            <a:schemeClr val="dk1"/>
                          </a:solidFill>
                          <a:latin typeface="Calibri"/>
                        </a:defRPr>
                      </a:lvl1pPr>
                      <a:lvl2pPr marL="576426" algn="l" defTabSz="576426" rtl="0" eaLnBrk="1" latinLnBrk="0" hangingPunct="1">
                        <a:defRPr sz="2300" kern="1200">
                          <a:solidFill>
                            <a:schemeClr val="dk1"/>
                          </a:solidFill>
                          <a:latin typeface="Calibri"/>
                        </a:defRPr>
                      </a:lvl2pPr>
                      <a:lvl3pPr marL="1152853" algn="l" defTabSz="576426" rtl="0" eaLnBrk="1" latinLnBrk="0" hangingPunct="1">
                        <a:defRPr sz="2300" kern="1200">
                          <a:solidFill>
                            <a:schemeClr val="dk1"/>
                          </a:solidFill>
                          <a:latin typeface="Calibri"/>
                        </a:defRPr>
                      </a:lvl3pPr>
                      <a:lvl4pPr marL="1729278" algn="l" defTabSz="576426" rtl="0" eaLnBrk="1" latinLnBrk="0" hangingPunct="1">
                        <a:defRPr sz="2300" kern="1200">
                          <a:solidFill>
                            <a:schemeClr val="dk1"/>
                          </a:solidFill>
                          <a:latin typeface="Calibri"/>
                        </a:defRPr>
                      </a:lvl4pPr>
                      <a:lvl5pPr marL="2305705" algn="l" defTabSz="576426" rtl="0" eaLnBrk="1" latinLnBrk="0" hangingPunct="1">
                        <a:defRPr sz="2300" kern="1200">
                          <a:solidFill>
                            <a:schemeClr val="dk1"/>
                          </a:solidFill>
                          <a:latin typeface="Calibri"/>
                        </a:defRPr>
                      </a:lvl5pPr>
                      <a:lvl6pPr marL="2882130" algn="l" defTabSz="576426" rtl="0" eaLnBrk="1" latinLnBrk="0" hangingPunct="1">
                        <a:defRPr sz="2300" kern="1200">
                          <a:solidFill>
                            <a:schemeClr val="dk1"/>
                          </a:solidFill>
                          <a:latin typeface="Calibri"/>
                        </a:defRPr>
                      </a:lvl6pPr>
                      <a:lvl7pPr marL="3458556" algn="l" defTabSz="576426" rtl="0" eaLnBrk="1" latinLnBrk="0" hangingPunct="1">
                        <a:defRPr sz="2300" kern="1200">
                          <a:solidFill>
                            <a:schemeClr val="dk1"/>
                          </a:solidFill>
                          <a:latin typeface="Calibri"/>
                        </a:defRPr>
                      </a:lvl7pPr>
                      <a:lvl8pPr marL="4034981" algn="l" defTabSz="576426" rtl="0" eaLnBrk="1" latinLnBrk="0" hangingPunct="1">
                        <a:defRPr sz="2300" kern="1200">
                          <a:solidFill>
                            <a:schemeClr val="dk1"/>
                          </a:solidFill>
                          <a:latin typeface="Calibri"/>
                        </a:defRPr>
                      </a:lvl8pPr>
                      <a:lvl9pPr marL="4611405" algn="l" defTabSz="576426" rtl="0" eaLnBrk="1" latinLnBrk="0" hangingPunct="1">
                        <a:defRPr sz="2300" kern="1200">
                          <a:solidFill>
                            <a:schemeClr val="dk1"/>
                          </a:solidFill>
                          <a:latin typeface="Calibri"/>
                        </a:defRPr>
                      </a:lvl9pPr>
                    </a:lstStyle>
                    <a:p>
                      <a:r>
                        <a:rPr lang="en-GB" sz="1200" b="1" dirty="0"/>
                        <a:t>  3</a:t>
                      </a:r>
                      <a:endParaRPr lang="en-US" sz="1200" b="1" dirty="0"/>
                    </a:p>
                  </a:txBody>
                  <a:tcPr marL="70375" marR="70375" marT="34195" marB="34195">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747329">
                <a:tc>
                  <a:txBody>
                    <a:bodyPr/>
                    <a:lstStyle>
                      <a:lvl1pPr marL="0" algn="l" defTabSz="576426" rtl="0" eaLnBrk="1" latinLnBrk="0" hangingPunct="1">
                        <a:defRPr sz="2300" kern="1200">
                          <a:solidFill>
                            <a:schemeClr val="dk1"/>
                          </a:solidFill>
                          <a:latin typeface="Calibri"/>
                        </a:defRPr>
                      </a:lvl1pPr>
                      <a:lvl2pPr marL="576426" algn="l" defTabSz="576426" rtl="0" eaLnBrk="1" latinLnBrk="0" hangingPunct="1">
                        <a:defRPr sz="2300" kern="1200">
                          <a:solidFill>
                            <a:schemeClr val="dk1"/>
                          </a:solidFill>
                          <a:latin typeface="Calibri"/>
                        </a:defRPr>
                      </a:lvl2pPr>
                      <a:lvl3pPr marL="1152853" algn="l" defTabSz="576426" rtl="0" eaLnBrk="1" latinLnBrk="0" hangingPunct="1">
                        <a:defRPr sz="2300" kern="1200">
                          <a:solidFill>
                            <a:schemeClr val="dk1"/>
                          </a:solidFill>
                          <a:latin typeface="Calibri"/>
                        </a:defRPr>
                      </a:lvl3pPr>
                      <a:lvl4pPr marL="1729278" algn="l" defTabSz="576426" rtl="0" eaLnBrk="1" latinLnBrk="0" hangingPunct="1">
                        <a:defRPr sz="2300" kern="1200">
                          <a:solidFill>
                            <a:schemeClr val="dk1"/>
                          </a:solidFill>
                          <a:latin typeface="Calibri"/>
                        </a:defRPr>
                      </a:lvl4pPr>
                      <a:lvl5pPr marL="2305705" algn="l" defTabSz="576426" rtl="0" eaLnBrk="1" latinLnBrk="0" hangingPunct="1">
                        <a:defRPr sz="2300" kern="1200">
                          <a:solidFill>
                            <a:schemeClr val="dk1"/>
                          </a:solidFill>
                          <a:latin typeface="Calibri"/>
                        </a:defRPr>
                      </a:lvl5pPr>
                      <a:lvl6pPr marL="2882130" algn="l" defTabSz="576426" rtl="0" eaLnBrk="1" latinLnBrk="0" hangingPunct="1">
                        <a:defRPr sz="2300" kern="1200">
                          <a:solidFill>
                            <a:schemeClr val="dk1"/>
                          </a:solidFill>
                          <a:latin typeface="Calibri"/>
                        </a:defRPr>
                      </a:lvl6pPr>
                      <a:lvl7pPr marL="3458556" algn="l" defTabSz="576426" rtl="0" eaLnBrk="1" latinLnBrk="0" hangingPunct="1">
                        <a:defRPr sz="2300" kern="1200">
                          <a:solidFill>
                            <a:schemeClr val="dk1"/>
                          </a:solidFill>
                          <a:latin typeface="Calibri"/>
                        </a:defRPr>
                      </a:lvl7pPr>
                      <a:lvl8pPr marL="4034981" algn="l" defTabSz="576426" rtl="0" eaLnBrk="1" latinLnBrk="0" hangingPunct="1">
                        <a:defRPr sz="2300" kern="1200">
                          <a:solidFill>
                            <a:schemeClr val="dk1"/>
                          </a:solidFill>
                          <a:latin typeface="Calibri"/>
                        </a:defRPr>
                      </a:lvl8pPr>
                      <a:lvl9pPr marL="4611405" algn="l" defTabSz="576426" rtl="0" eaLnBrk="1" latinLnBrk="0" hangingPunct="1">
                        <a:defRPr sz="2300" kern="1200">
                          <a:solidFill>
                            <a:schemeClr val="dk1"/>
                          </a:solidFill>
                          <a:latin typeface="Calibri"/>
                        </a:defRPr>
                      </a:lvl9pPr>
                    </a:lstStyle>
                    <a:p>
                      <a:r>
                        <a:rPr lang="en-US" sz="1200" b="1" dirty="0"/>
                        <a:t>MDA just starting MDA &lt;100% geographical coverage  </a:t>
                      </a:r>
                      <a:endParaRPr lang="en-US" sz="1200" dirty="0"/>
                    </a:p>
                  </a:txBody>
                  <a:tcPr marL="70375" marR="70375" marT="34195" marB="3419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576426" rtl="0" eaLnBrk="1" latinLnBrk="0" hangingPunct="1">
                        <a:defRPr sz="2300" kern="1200">
                          <a:solidFill>
                            <a:schemeClr val="dk1"/>
                          </a:solidFill>
                          <a:latin typeface="Calibri"/>
                        </a:defRPr>
                      </a:lvl1pPr>
                      <a:lvl2pPr marL="576426" algn="l" defTabSz="576426" rtl="0" eaLnBrk="1" latinLnBrk="0" hangingPunct="1">
                        <a:defRPr sz="2300" kern="1200">
                          <a:solidFill>
                            <a:schemeClr val="dk1"/>
                          </a:solidFill>
                          <a:latin typeface="Calibri"/>
                        </a:defRPr>
                      </a:lvl2pPr>
                      <a:lvl3pPr marL="1152853" algn="l" defTabSz="576426" rtl="0" eaLnBrk="1" latinLnBrk="0" hangingPunct="1">
                        <a:defRPr sz="2300" kern="1200">
                          <a:solidFill>
                            <a:schemeClr val="dk1"/>
                          </a:solidFill>
                          <a:latin typeface="Calibri"/>
                        </a:defRPr>
                      </a:lvl3pPr>
                      <a:lvl4pPr marL="1729278" algn="l" defTabSz="576426" rtl="0" eaLnBrk="1" latinLnBrk="0" hangingPunct="1">
                        <a:defRPr sz="2300" kern="1200">
                          <a:solidFill>
                            <a:schemeClr val="dk1"/>
                          </a:solidFill>
                          <a:latin typeface="Calibri"/>
                        </a:defRPr>
                      </a:lvl4pPr>
                      <a:lvl5pPr marL="2305705" algn="l" defTabSz="576426" rtl="0" eaLnBrk="1" latinLnBrk="0" hangingPunct="1">
                        <a:defRPr sz="2300" kern="1200">
                          <a:solidFill>
                            <a:schemeClr val="dk1"/>
                          </a:solidFill>
                          <a:latin typeface="Calibri"/>
                        </a:defRPr>
                      </a:lvl5pPr>
                      <a:lvl6pPr marL="2882130" algn="l" defTabSz="576426" rtl="0" eaLnBrk="1" latinLnBrk="0" hangingPunct="1">
                        <a:defRPr sz="2300" kern="1200">
                          <a:solidFill>
                            <a:schemeClr val="dk1"/>
                          </a:solidFill>
                          <a:latin typeface="Calibri"/>
                        </a:defRPr>
                      </a:lvl6pPr>
                      <a:lvl7pPr marL="3458556" algn="l" defTabSz="576426" rtl="0" eaLnBrk="1" latinLnBrk="0" hangingPunct="1">
                        <a:defRPr sz="2300" kern="1200">
                          <a:solidFill>
                            <a:schemeClr val="dk1"/>
                          </a:solidFill>
                          <a:latin typeface="Calibri"/>
                        </a:defRPr>
                      </a:lvl7pPr>
                      <a:lvl8pPr marL="4034981" algn="l" defTabSz="576426" rtl="0" eaLnBrk="1" latinLnBrk="0" hangingPunct="1">
                        <a:defRPr sz="2300" kern="1200">
                          <a:solidFill>
                            <a:schemeClr val="dk1"/>
                          </a:solidFill>
                          <a:latin typeface="Calibri"/>
                        </a:defRPr>
                      </a:lvl8pPr>
                      <a:lvl9pPr marL="4611405" algn="l" defTabSz="576426" rtl="0" eaLnBrk="1" latinLnBrk="0" hangingPunct="1">
                        <a:defRPr sz="2300" kern="1200">
                          <a:solidFill>
                            <a:schemeClr val="dk1"/>
                          </a:solidFill>
                          <a:latin typeface="Calibri"/>
                        </a:defRPr>
                      </a:lvl9pPr>
                    </a:lstStyle>
                    <a:p>
                      <a:r>
                        <a:rPr lang="en-GB" sz="1200" b="1" dirty="0"/>
                        <a:t>12</a:t>
                      </a:r>
                      <a:endParaRPr lang="en-US" sz="1200" b="1" dirty="0"/>
                    </a:p>
                  </a:txBody>
                  <a:tcPr marL="70375" marR="70375" marT="34195" marB="3419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918188">
                <a:tc>
                  <a:txBody>
                    <a:bodyPr/>
                    <a:lstStyle>
                      <a:lvl1pPr marL="0" algn="l" defTabSz="576426" rtl="0" eaLnBrk="1" latinLnBrk="0" hangingPunct="1">
                        <a:defRPr sz="2300" kern="1200">
                          <a:solidFill>
                            <a:schemeClr val="dk1"/>
                          </a:solidFill>
                          <a:latin typeface="Calibri"/>
                        </a:defRPr>
                      </a:lvl1pPr>
                      <a:lvl2pPr marL="576426" algn="l" defTabSz="576426" rtl="0" eaLnBrk="1" latinLnBrk="0" hangingPunct="1">
                        <a:defRPr sz="2300" kern="1200">
                          <a:solidFill>
                            <a:schemeClr val="dk1"/>
                          </a:solidFill>
                          <a:latin typeface="Calibri"/>
                        </a:defRPr>
                      </a:lvl2pPr>
                      <a:lvl3pPr marL="1152853" algn="l" defTabSz="576426" rtl="0" eaLnBrk="1" latinLnBrk="0" hangingPunct="1">
                        <a:defRPr sz="2300" kern="1200">
                          <a:solidFill>
                            <a:schemeClr val="dk1"/>
                          </a:solidFill>
                          <a:latin typeface="Calibri"/>
                        </a:defRPr>
                      </a:lvl3pPr>
                      <a:lvl4pPr marL="1729278" algn="l" defTabSz="576426" rtl="0" eaLnBrk="1" latinLnBrk="0" hangingPunct="1">
                        <a:defRPr sz="2300" kern="1200">
                          <a:solidFill>
                            <a:schemeClr val="dk1"/>
                          </a:solidFill>
                          <a:latin typeface="Calibri"/>
                        </a:defRPr>
                      </a:lvl4pPr>
                      <a:lvl5pPr marL="2305705" algn="l" defTabSz="576426" rtl="0" eaLnBrk="1" latinLnBrk="0" hangingPunct="1">
                        <a:defRPr sz="2300" kern="1200">
                          <a:solidFill>
                            <a:schemeClr val="dk1"/>
                          </a:solidFill>
                          <a:latin typeface="Calibri"/>
                        </a:defRPr>
                      </a:lvl5pPr>
                      <a:lvl6pPr marL="2882130" algn="l" defTabSz="576426" rtl="0" eaLnBrk="1" latinLnBrk="0" hangingPunct="1">
                        <a:defRPr sz="2300" kern="1200">
                          <a:solidFill>
                            <a:schemeClr val="dk1"/>
                          </a:solidFill>
                          <a:latin typeface="Calibri"/>
                        </a:defRPr>
                      </a:lvl6pPr>
                      <a:lvl7pPr marL="3458556" algn="l" defTabSz="576426" rtl="0" eaLnBrk="1" latinLnBrk="0" hangingPunct="1">
                        <a:defRPr sz="2300" kern="1200">
                          <a:solidFill>
                            <a:schemeClr val="dk1"/>
                          </a:solidFill>
                          <a:latin typeface="Calibri"/>
                        </a:defRPr>
                      </a:lvl7pPr>
                      <a:lvl8pPr marL="4034981" algn="l" defTabSz="576426" rtl="0" eaLnBrk="1" latinLnBrk="0" hangingPunct="1">
                        <a:defRPr sz="2300" kern="1200">
                          <a:solidFill>
                            <a:schemeClr val="dk1"/>
                          </a:solidFill>
                          <a:latin typeface="Calibri"/>
                        </a:defRPr>
                      </a:lvl8pPr>
                      <a:lvl9pPr marL="4611405" algn="l" defTabSz="576426" rtl="0" eaLnBrk="1" latinLnBrk="0" hangingPunct="1">
                        <a:defRPr sz="2300" kern="1200">
                          <a:solidFill>
                            <a:schemeClr val="dk1"/>
                          </a:solidFill>
                          <a:latin typeface="Calibri"/>
                        </a:defRPr>
                      </a:lvl9pPr>
                    </a:lstStyle>
                    <a:p>
                      <a:r>
                        <a:rPr lang="en-US" sz="1200" b="1" dirty="0">
                          <a:solidFill>
                            <a:schemeClr val="bg1"/>
                          </a:solidFill>
                        </a:rPr>
                        <a:t>Mature</a:t>
                      </a:r>
                      <a:r>
                        <a:rPr lang="en-US" sz="1200" b="1" baseline="0" dirty="0">
                          <a:solidFill>
                            <a:schemeClr val="bg1"/>
                          </a:solidFill>
                        </a:rPr>
                        <a:t> </a:t>
                      </a:r>
                      <a:r>
                        <a:rPr lang="en-US" sz="1200" b="1" baseline="0" dirty="0" err="1">
                          <a:solidFill>
                            <a:schemeClr val="bg1"/>
                          </a:solidFill>
                        </a:rPr>
                        <a:t>programmes</a:t>
                      </a:r>
                      <a:r>
                        <a:rPr lang="en-US" sz="1200" b="1" baseline="0" dirty="0">
                          <a:solidFill>
                            <a:schemeClr val="bg1"/>
                          </a:solidFill>
                        </a:rPr>
                        <a:t>; </a:t>
                      </a:r>
                      <a:r>
                        <a:rPr lang="en-US" sz="1200" b="1" dirty="0">
                          <a:solidFill>
                            <a:schemeClr val="bg1"/>
                          </a:solidFill>
                        </a:rPr>
                        <a:t>MDA at 100% geographical coverage </a:t>
                      </a:r>
                    </a:p>
                  </a:txBody>
                  <a:tcPr marL="70375" marR="70375" marT="34195" marB="34195">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1F497D"/>
                    </a:solidFill>
                  </a:tcPr>
                </a:tc>
                <a:tc>
                  <a:txBody>
                    <a:bodyPr/>
                    <a:lstStyle>
                      <a:lvl1pPr marL="0" algn="l" defTabSz="576426" rtl="0" eaLnBrk="1" latinLnBrk="0" hangingPunct="1">
                        <a:defRPr sz="2300" kern="1200">
                          <a:solidFill>
                            <a:schemeClr val="dk1"/>
                          </a:solidFill>
                          <a:latin typeface="Calibri"/>
                        </a:defRPr>
                      </a:lvl1pPr>
                      <a:lvl2pPr marL="576426" algn="l" defTabSz="576426" rtl="0" eaLnBrk="1" latinLnBrk="0" hangingPunct="1">
                        <a:defRPr sz="2300" kern="1200">
                          <a:solidFill>
                            <a:schemeClr val="dk1"/>
                          </a:solidFill>
                          <a:latin typeface="Calibri"/>
                        </a:defRPr>
                      </a:lvl2pPr>
                      <a:lvl3pPr marL="1152853" algn="l" defTabSz="576426" rtl="0" eaLnBrk="1" latinLnBrk="0" hangingPunct="1">
                        <a:defRPr sz="2300" kern="1200">
                          <a:solidFill>
                            <a:schemeClr val="dk1"/>
                          </a:solidFill>
                          <a:latin typeface="Calibri"/>
                        </a:defRPr>
                      </a:lvl3pPr>
                      <a:lvl4pPr marL="1729278" algn="l" defTabSz="576426" rtl="0" eaLnBrk="1" latinLnBrk="0" hangingPunct="1">
                        <a:defRPr sz="2300" kern="1200">
                          <a:solidFill>
                            <a:schemeClr val="dk1"/>
                          </a:solidFill>
                          <a:latin typeface="Calibri"/>
                        </a:defRPr>
                      </a:lvl4pPr>
                      <a:lvl5pPr marL="2305705" algn="l" defTabSz="576426" rtl="0" eaLnBrk="1" latinLnBrk="0" hangingPunct="1">
                        <a:defRPr sz="2300" kern="1200">
                          <a:solidFill>
                            <a:schemeClr val="dk1"/>
                          </a:solidFill>
                          <a:latin typeface="Calibri"/>
                        </a:defRPr>
                      </a:lvl5pPr>
                      <a:lvl6pPr marL="2882130" algn="l" defTabSz="576426" rtl="0" eaLnBrk="1" latinLnBrk="0" hangingPunct="1">
                        <a:defRPr sz="2300" kern="1200">
                          <a:solidFill>
                            <a:schemeClr val="dk1"/>
                          </a:solidFill>
                          <a:latin typeface="Calibri"/>
                        </a:defRPr>
                      </a:lvl6pPr>
                      <a:lvl7pPr marL="3458556" algn="l" defTabSz="576426" rtl="0" eaLnBrk="1" latinLnBrk="0" hangingPunct="1">
                        <a:defRPr sz="2300" kern="1200">
                          <a:solidFill>
                            <a:schemeClr val="dk1"/>
                          </a:solidFill>
                          <a:latin typeface="Calibri"/>
                        </a:defRPr>
                      </a:lvl7pPr>
                      <a:lvl8pPr marL="4034981" algn="l" defTabSz="576426" rtl="0" eaLnBrk="1" latinLnBrk="0" hangingPunct="1">
                        <a:defRPr sz="2300" kern="1200">
                          <a:solidFill>
                            <a:schemeClr val="dk1"/>
                          </a:solidFill>
                          <a:latin typeface="Calibri"/>
                        </a:defRPr>
                      </a:lvl8pPr>
                      <a:lvl9pPr marL="4611405" algn="l" defTabSz="576426" rtl="0" eaLnBrk="1" latinLnBrk="0" hangingPunct="1">
                        <a:defRPr sz="2300" kern="1200">
                          <a:solidFill>
                            <a:schemeClr val="dk1"/>
                          </a:solidFill>
                          <a:latin typeface="Calibri"/>
                        </a:defRPr>
                      </a:lvl9pPr>
                    </a:lstStyle>
                    <a:p>
                      <a:r>
                        <a:rPr lang="en-GB" sz="1200" b="1" dirty="0">
                          <a:solidFill>
                            <a:schemeClr val="bg1"/>
                          </a:solidFill>
                        </a:rPr>
                        <a:t>28</a:t>
                      </a:r>
                      <a:endParaRPr lang="en-US" sz="1200" b="1" dirty="0">
                        <a:solidFill>
                          <a:schemeClr val="bg1"/>
                        </a:solidFill>
                      </a:endParaRPr>
                    </a:p>
                  </a:txBody>
                  <a:tcPr marL="70375" marR="70375" marT="34195" marB="34195">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10003"/>
                  </a:ext>
                </a:extLst>
              </a:tr>
            </a:tbl>
          </a:graphicData>
        </a:graphic>
      </p:graphicFrame>
      <p:sp>
        <p:nvSpPr>
          <p:cNvPr id="2" name="TextBox 1"/>
          <p:cNvSpPr txBox="1"/>
          <p:nvPr/>
        </p:nvSpPr>
        <p:spPr>
          <a:xfrm>
            <a:off x="7228799" y="4040344"/>
            <a:ext cx="1578729" cy="923330"/>
          </a:xfrm>
          <a:prstGeom prst="rect">
            <a:avLst/>
          </a:prstGeom>
          <a:noFill/>
        </p:spPr>
        <p:style>
          <a:lnRef idx="2">
            <a:schemeClr val="accent2"/>
          </a:lnRef>
          <a:fillRef idx="1">
            <a:schemeClr val="lt1"/>
          </a:fillRef>
          <a:effectRef idx="0">
            <a:schemeClr val="accent2"/>
          </a:effectRef>
          <a:fontRef idx="minor">
            <a:schemeClr val="dk1"/>
          </a:fontRef>
        </p:style>
        <p:txBody>
          <a:bodyPr wrap="square" lIns="91436" tIns="45718" rIns="91436" bIns="45718" rtlCol="0">
            <a:spAutoFit/>
          </a:bodyPr>
          <a:lstStyle/>
          <a:p>
            <a:r>
              <a:rPr lang="en-GB" i="1" dirty="0">
                <a:solidFill>
                  <a:srgbClr val="C00000"/>
                </a:solidFill>
              </a:rPr>
              <a:t>Protocols development ongoing </a:t>
            </a:r>
            <a:endParaRPr lang="en-US" i="1" dirty="0">
              <a:solidFill>
                <a:srgbClr val="C00000"/>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555015428"/>
      </p:ext>
    </p:extLst>
  </p:cSld>
  <p:clrMapOvr>
    <a:masterClrMapping/>
  </p:clrMapOvr>
  <mc:AlternateContent xmlns:mc="http://schemas.openxmlformats.org/markup-compatibility/2006" xmlns:p14="http://schemas.microsoft.com/office/powerpoint/2010/main">
    <mc:Choice Requires="p14">
      <p:transition spd="slow" p14:dur="2000" advTm="39845"/>
    </mc:Choice>
    <mc:Fallback xmlns="">
      <p:transition spd="slow" advTm="39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A292125F-041E-1F46-B315-84FAB0C5C5BC}" type="slidenum">
              <a:rPr lang="fr-FR" sz="1800">
                <a:solidFill>
                  <a:prstClr val="white"/>
                </a:solidFill>
                <a:latin typeface="Bebas Neue Bold"/>
                <a:cs typeface="Bebas Neue Bold"/>
              </a:rPr>
              <a:pPr/>
              <a:t>9</a:t>
            </a:fld>
            <a:endParaRPr lang="fr-FR" sz="1800" dirty="0">
              <a:solidFill>
                <a:prstClr val="white"/>
              </a:solidFill>
              <a:latin typeface="Bebas Neue Bold"/>
              <a:cs typeface="Bebas Neue Bold"/>
            </a:endParaRPr>
          </a:p>
        </p:txBody>
      </p:sp>
      <p:sp>
        <p:nvSpPr>
          <p:cNvPr id="8" name="Rectangle 7"/>
          <p:cNvSpPr/>
          <p:nvPr/>
        </p:nvSpPr>
        <p:spPr>
          <a:xfrm>
            <a:off x="270127" y="-1"/>
            <a:ext cx="8672052" cy="885963"/>
          </a:xfrm>
          <a:prstGeom prst="rect">
            <a:avLst/>
          </a:prstGeom>
          <a:solidFill>
            <a:srgbClr val="3CACDF"/>
          </a:solidFill>
          <a:ln w="25400" cap="flat" cmpd="sng" algn="ctr">
            <a:noFill/>
            <a:prstDash val="solid"/>
          </a:ln>
          <a:effectLst/>
        </p:spPr>
        <p:txBody>
          <a:bodyPr lIns="87662" tIns="43830" rIns="87662" bIns="43830" rtlCol="0" anchor="ctr"/>
          <a:lstStyle/>
          <a:p>
            <a:pPr algn="ctr" defTabSz="876645"/>
            <a:r>
              <a:rPr lang="en-GB" sz="2200" b="1" kern="0" dirty="0">
                <a:solidFill>
                  <a:prstClr val="white"/>
                </a:solidFill>
              </a:rPr>
              <a:t>More PZQ and increased investments needed for maturing SCH programmes after impact assessments</a:t>
            </a:r>
          </a:p>
        </p:txBody>
      </p:sp>
      <p:grpSp>
        <p:nvGrpSpPr>
          <p:cNvPr id="7" name="Group 6"/>
          <p:cNvGrpSpPr/>
          <p:nvPr/>
        </p:nvGrpSpPr>
        <p:grpSpPr>
          <a:xfrm>
            <a:off x="1" y="4758515"/>
            <a:ext cx="972940" cy="420543"/>
            <a:chOff x="-3957" y="5877272"/>
            <a:chExt cx="1187624" cy="684454"/>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7" y="5877272"/>
              <a:ext cx="1187624" cy="536025"/>
            </a:xfrm>
            <a:prstGeom prst="rect">
              <a:avLst/>
            </a:prstGeom>
          </p:spPr>
        </p:pic>
        <p:sp>
          <p:nvSpPr>
            <p:cNvPr id="10" name="TextBox 9"/>
            <p:cNvSpPr txBox="1"/>
            <p:nvPr/>
          </p:nvSpPr>
          <p:spPr>
            <a:xfrm>
              <a:off x="907629" y="5960620"/>
              <a:ext cx="276038" cy="601106"/>
            </a:xfrm>
            <a:prstGeom prst="rect">
              <a:avLst/>
            </a:prstGeom>
            <a:noFill/>
          </p:spPr>
          <p:txBody>
            <a:bodyPr wrap="square" rtlCol="0">
              <a:spAutoFit/>
            </a:bodyPr>
            <a:lstStyle/>
            <a:p>
              <a:pPr algn="ctr" defTabSz="875832"/>
              <a:r>
                <a:rPr lang="en-GB" sz="900" dirty="0">
                  <a:solidFill>
                    <a:prstClr val="white"/>
                  </a:solidFill>
                  <a:latin typeface="Impact" panose="020B0806030902050204" pitchFamily="34" charset="0"/>
                  <a:ea typeface="Verdana" panose="020B0604030504040204" pitchFamily="34" charset="0"/>
                  <a:cs typeface="Verdana" panose="020B0604030504040204" pitchFamily="34" charset="0"/>
                </a:rPr>
                <a:t>11</a:t>
              </a:r>
            </a:p>
          </p:txBody>
        </p:sp>
      </p:grpSp>
      <p:sp>
        <p:nvSpPr>
          <p:cNvPr id="2" name="Content Placeholder 1"/>
          <p:cNvSpPr>
            <a:spLocks noGrp="1"/>
          </p:cNvSpPr>
          <p:nvPr>
            <p:ph sz="half" idx="2"/>
          </p:nvPr>
        </p:nvSpPr>
        <p:spPr>
          <a:xfrm>
            <a:off x="6310010" y="914142"/>
            <a:ext cx="2632173" cy="3657420"/>
          </a:xfrm>
          <a:ln>
            <a:noFill/>
          </a:ln>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marL="0" indent="0">
              <a:buNone/>
            </a:pPr>
            <a:r>
              <a:rPr lang="en-GB" sz="1800" b="1" dirty="0">
                <a:solidFill>
                  <a:schemeClr val="bg1"/>
                </a:solidFill>
              </a:rPr>
              <a:t>.</a:t>
            </a:r>
            <a:endParaRPr lang="en-US" sz="1800" b="1" dirty="0">
              <a:solidFill>
                <a:schemeClr val="bg1"/>
              </a:solidFill>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135" y="885964"/>
            <a:ext cx="4432496" cy="1965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484" y="2851451"/>
            <a:ext cx="4526052" cy="1884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Left Arrow 11"/>
          <p:cNvSpPr/>
          <p:nvPr/>
        </p:nvSpPr>
        <p:spPr>
          <a:xfrm>
            <a:off x="4915799" y="3770194"/>
            <a:ext cx="1394211" cy="1063154"/>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057" tIns="34031" rIns="68057" bIns="34031" rtlCol="0" anchor="ctr"/>
          <a:lstStyle/>
          <a:p>
            <a:pPr algn="ctr" defTabSz="436520"/>
            <a:endParaRPr lang="en-US" sz="1700">
              <a:solidFill>
                <a:srgbClr val="3DAADD"/>
              </a:solidFill>
            </a:endParaRPr>
          </a:p>
        </p:txBody>
      </p:sp>
      <p:sp>
        <p:nvSpPr>
          <p:cNvPr id="13" name="Content Placeholder 2"/>
          <p:cNvSpPr txBox="1">
            <a:spLocks/>
          </p:cNvSpPr>
          <p:nvPr/>
        </p:nvSpPr>
        <p:spPr>
          <a:xfrm>
            <a:off x="6105682" y="1071155"/>
            <a:ext cx="2932652" cy="3485943"/>
          </a:xfrm>
          <a:prstGeom prst="rect">
            <a:avLst/>
          </a:prstGeom>
        </p:spPr>
        <p:txBody>
          <a:bodyPr vert="horz" lIns="87644" tIns="43822" rIns="87644" bIns="43822" rtlCol="0">
            <a:normAutofit/>
          </a:bodyPr>
          <a:lstStyle>
            <a:lvl1pPr marL="432031" indent="-432031" algn="l" defTabSz="576040" rtl="0" eaLnBrk="1" latinLnBrk="0" hangingPunct="1">
              <a:spcBef>
                <a:spcPct val="20000"/>
              </a:spcBef>
              <a:buFont typeface="Arial"/>
              <a:buChar char="•"/>
              <a:defRPr sz="3500" kern="1200">
                <a:solidFill>
                  <a:schemeClr val="tx1"/>
                </a:solidFill>
                <a:latin typeface="+mn-lt"/>
                <a:ea typeface="+mn-ea"/>
                <a:cs typeface="+mn-cs"/>
              </a:defRPr>
            </a:lvl1pPr>
            <a:lvl2pPr marL="936074" indent="-360025" algn="l" defTabSz="576040" rtl="0" eaLnBrk="1" latinLnBrk="0" hangingPunct="1">
              <a:spcBef>
                <a:spcPct val="20000"/>
              </a:spcBef>
              <a:buFont typeface="Arial"/>
              <a:buChar char="–"/>
              <a:defRPr sz="3000" kern="1200">
                <a:solidFill>
                  <a:schemeClr val="tx1"/>
                </a:solidFill>
                <a:latin typeface="+mn-lt"/>
                <a:ea typeface="+mn-ea"/>
                <a:cs typeface="+mn-cs"/>
              </a:defRPr>
            </a:lvl2pPr>
            <a:lvl3pPr marL="1440112" indent="-288022" algn="l" defTabSz="576040" rtl="0" eaLnBrk="1" latinLnBrk="0" hangingPunct="1">
              <a:spcBef>
                <a:spcPct val="20000"/>
              </a:spcBef>
              <a:buFont typeface="Arial"/>
              <a:buChar char="•"/>
              <a:defRPr sz="2500" kern="1200">
                <a:solidFill>
                  <a:schemeClr val="tx1"/>
                </a:solidFill>
                <a:latin typeface="+mn-lt"/>
                <a:ea typeface="+mn-ea"/>
                <a:cs typeface="+mn-cs"/>
              </a:defRPr>
            </a:lvl3pPr>
            <a:lvl4pPr marL="2016158" indent="-288022" algn="l" defTabSz="576040" rtl="0" eaLnBrk="1" latinLnBrk="0" hangingPunct="1">
              <a:spcBef>
                <a:spcPct val="20000"/>
              </a:spcBef>
              <a:buFont typeface="Arial"/>
              <a:buChar char="–"/>
              <a:defRPr sz="2300" kern="1200">
                <a:solidFill>
                  <a:schemeClr val="tx1"/>
                </a:solidFill>
                <a:latin typeface="+mn-lt"/>
                <a:ea typeface="+mn-ea"/>
                <a:cs typeface="+mn-cs"/>
              </a:defRPr>
            </a:lvl4pPr>
            <a:lvl5pPr marL="2592204" indent="-288022" algn="l" defTabSz="576040" rtl="0" eaLnBrk="1" latinLnBrk="0" hangingPunct="1">
              <a:spcBef>
                <a:spcPct val="20000"/>
              </a:spcBef>
              <a:buFont typeface="Arial"/>
              <a:buChar char="»"/>
              <a:defRPr sz="2300" kern="1200">
                <a:solidFill>
                  <a:schemeClr val="tx1"/>
                </a:solidFill>
                <a:latin typeface="+mn-lt"/>
                <a:ea typeface="+mn-ea"/>
                <a:cs typeface="+mn-cs"/>
              </a:defRPr>
            </a:lvl5pPr>
            <a:lvl6pPr marL="3168250" indent="-288022" algn="l" defTabSz="576040" rtl="0" eaLnBrk="1" latinLnBrk="0" hangingPunct="1">
              <a:spcBef>
                <a:spcPct val="20000"/>
              </a:spcBef>
              <a:buFont typeface="Arial"/>
              <a:buChar char="•"/>
              <a:defRPr sz="2300" kern="1200">
                <a:solidFill>
                  <a:schemeClr val="tx1"/>
                </a:solidFill>
                <a:latin typeface="+mn-lt"/>
                <a:ea typeface="+mn-ea"/>
                <a:cs typeface="+mn-cs"/>
              </a:defRPr>
            </a:lvl6pPr>
            <a:lvl7pPr marL="3744294" indent="-288022" algn="l" defTabSz="576040" rtl="0" eaLnBrk="1" latinLnBrk="0" hangingPunct="1">
              <a:spcBef>
                <a:spcPct val="20000"/>
              </a:spcBef>
              <a:buFont typeface="Arial"/>
              <a:buChar char="•"/>
              <a:defRPr sz="2300" kern="1200">
                <a:solidFill>
                  <a:schemeClr val="tx1"/>
                </a:solidFill>
                <a:latin typeface="+mn-lt"/>
                <a:ea typeface="+mn-ea"/>
                <a:cs typeface="+mn-cs"/>
              </a:defRPr>
            </a:lvl7pPr>
            <a:lvl8pPr marL="4320340" indent="-288022" algn="l" defTabSz="576040" rtl="0" eaLnBrk="1" latinLnBrk="0" hangingPunct="1">
              <a:spcBef>
                <a:spcPct val="20000"/>
              </a:spcBef>
              <a:buFont typeface="Arial"/>
              <a:buChar char="•"/>
              <a:defRPr sz="2300" kern="1200">
                <a:solidFill>
                  <a:schemeClr val="tx1"/>
                </a:solidFill>
                <a:latin typeface="+mn-lt"/>
                <a:ea typeface="+mn-ea"/>
                <a:cs typeface="+mn-cs"/>
              </a:defRPr>
            </a:lvl8pPr>
            <a:lvl9pPr marL="4896386" indent="-288022" algn="l" defTabSz="576040" rtl="0" eaLnBrk="1" latinLnBrk="0" hangingPunct="1">
              <a:spcBef>
                <a:spcPct val="20000"/>
              </a:spcBef>
              <a:buFont typeface="Arial"/>
              <a:buChar char="•"/>
              <a:defRPr sz="2300" kern="1200">
                <a:solidFill>
                  <a:schemeClr val="tx1"/>
                </a:solidFill>
                <a:latin typeface="+mn-lt"/>
                <a:ea typeface="+mn-ea"/>
                <a:cs typeface="+mn-cs"/>
              </a:defRPr>
            </a:lvl9pPr>
          </a:lstStyle>
          <a:p>
            <a:pPr>
              <a:buSzPct val="120000"/>
              <a:buFont typeface="Arial"/>
              <a:buBlip>
                <a:blip r:embed="rId8"/>
              </a:buBlip>
            </a:pPr>
            <a:r>
              <a:rPr lang="en-US" sz="1500" b="1" dirty="0">
                <a:solidFill>
                  <a:prstClr val="white"/>
                </a:solidFill>
                <a:latin typeface="Acumin Pro Condensed Medium"/>
                <a:cs typeface="Acumin Pro Condensed Medium"/>
              </a:rPr>
              <a:t>~ 25 Countries in the African Region have achieved the  ≥5-6 year MDA Rounds and are either already conducting or due to conduct impact assessments; </a:t>
            </a:r>
          </a:p>
          <a:p>
            <a:pPr>
              <a:buSzPct val="120000"/>
              <a:buFont typeface="Arial"/>
              <a:buBlip>
                <a:blip r:embed="rId8"/>
              </a:buBlip>
            </a:pPr>
            <a:endParaRPr lang="en-US" sz="1500" b="1" dirty="0">
              <a:solidFill>
                <a:prstClr val="white"/>
              </a:solidFill>
              <a:latin typeface="Acumin Pro Condensed Medium"/>
              <a:cs typeface="Acumin Pro Condensed Medium"/>
            </a:endParaRPr>
          </a:p>
          <a:p>
            <a:pPr>
              <a:buSzPct val="120000"/>
              <a:buFont typeface="Arial"/>
              <a:buBlip>
                <a:blip r:embed="rId8"/>
              </a:buBlip>
            </a:pPr>
            <a:r>
              <a:rPr lang="en-US" sz="1500" b="1" dirty="0">
                <a:solidFill>
                  <a:prstClr val="white"/>
                </a:solidFill>
                <a:latin typeface="Acumin Pro Condensed Medium"/>
                <a:cs typeface="Acumin Pro Condensed Medium"/>
              </a:rPr>
              <a:t>Decisions based on the impact assessments may require intensified PZQ use, which is not considered in the current donation </a:t>
            </a:r>
          </a:p>
        </p:txBody>
      </p:sp>
      <p:sp>
        <p:nvSpPr>
          <p:cNvPr id="14" name="TextBox 13"/>
          <p:cNvSpPr txBox="1"/>
          <p:nvPr/>
        </p:nvSpPr>
        <p:spPr>
          <a:xfrm>
            <a:off x="4702630" y="2814124"/>
            <a:ext cx="1403058" cy="807390"/>
          </a:xfrm>
          <a:prstGeom prst="rect">
            <a:avLst/>
          </a:prstGeom>
        </p:spPr>
        <p:style>
          <a:lnRef idx="2">
            <a:schemeClr val="dk1"/>
          </a:lnRef>
          <a:fillRef idx="1">
            <a:schemeClr val="lt1"/>
          </a:fillRef>
          <a:effectRef idx="0">
            <a:schemeClr val="dk1"/>
          </a:effectRef>
          <a:fontRef idx="minor">
            <a:schemeClr val="dk1"/>
          </a:fontRef>
        </p:style>
        <p:txBody>
          <a:bodyPr wrap="square" lIns="68057" tIns="34031" rIns="68057" bIns="34031" rtlCol="0">
            <a:spAutoFit/>
          </a:bodyPr>
          <a:lstStyle/>
          <a:p>
            <a:pPr marL="255212" indent="-255212" defTabSz="436520">
              <a:buFont typeface="Arial" panose="020B0604020202020204" pitchFamily="34" charset="0"/>
              <a:buChar char="•"/>
            </a:pPr>
            <a:r>
              <a:rPr lang="en-GB" sz="1200" b="1" dirty="0">
                <a:solidFill>
                  <a:srgbClr val="C00000"/>
                </a:solidFill>
              </a:rPr>
              <a:t>Treatment coverage ?</a:t>
            </a:r>
          </a:p>
          <a:p>
            <a:pPr marL="255212" indent="-255212" defTabSz="436520">
              <a:buFont typeface="Arial" panose="020B0604020202020204" pitchFamily="34" charset="0"/>
              <a:buChar char="•"/>
            </a:pPr>
            <a:r>
              <a:rPr lang="en-GB" sz="1200" b="1" dirty="0">
                <a:solidFill>
                  <a:srgbClr val="C00000"/>
                </a:solidFill>
              </a:rPr>
              <a:t>Treat all target groups?</a:t>
            </a:r>
            <a:endParaRPr lang="en-US" sz="1200" b="1" dirty="0">
              <a:solidFill>
                <a:srgbClr val="C00000"/>
              </a:solidFill>
            </a:endParaRPr>
          </a:p>
        </p:txBody>
      </p:sp>
      <p:sp>
        <p:nvSpPr>
          <p:cNvPr id="15" name="Left Arrow 14"/>
          <p:cNvSpPr/>
          <p:nvPr/>
        </p:nvSpPr>
        <p:spPr>
          <a:xfrm>
            <a:off x="4158602" y="3118144"/>
            <a:ext cx="657961" cy="130385"/>
          </a:xfrm>
          <a:prstGeom prst="leftArrow">
            <a:avLst/>
          </a:prstGeom>
        </p:spPr>
        <p:style>
          <a:lnRef idx="2">
            <a:schemeClr val="dk1"/>
          </a:lnRef>
          <a:fillRef idx="1">
            <a:schemeClr val="lt1"/>
          </a:fillRef>
          <a:effectRef idx="0">
            <a:schemeClr val="dk1"/>
          </a:effectRef>
          <a:fontRef idx="minor">
            <a:schemeClr val="dk1"/>
          </a:fontRef>
        </p:style>
        <p:txBody>
          <a:bodyPr lIns="68057" tIns="34031" rIns="68057" bIns="34031" rtlCol="0" anchor="ctr"/>
          <a:lstStyle/>
          <a:p>
            <a:pPr algn="ctr" defTabSz="436520"/>
            <a:endParaRPr lang="en-US" sz="1700">
              <a:solidFill>
                <a:prstClr val="black"/>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507292006"/>
      </p:ext>
    </p:extLst>
  </p:cSld>
  <p:clrMapOvr>
    <a:masterClrMapping/>
  </p:clrMapOvr>
  <mc:AlternateContent xmlns:mc="http://schemas.openxmlformats.org/markup-compatibility/2006" xmlns:p14="http://schemas.microsoft.com/office/powerpoint/2010/main">
    <mc:Choice Requires="p14">
      <p:transition spd="slow" p14:dur="2000" advTm="27277"/>
    </mc:Choice>
    <mc:Fallback xmlns="">
      <p:transition spd="slow" advTm="27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8"/>
</p:tagLst>
</file>

<file path=ppt/theme/theme1.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PPTtemplate">
  <a:themeElements>
    <a:clrScheme name="PP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PPT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1042988" rtl="0" eaLnBrk="1" fontAlgn="base" latinLnBrk="0" hangingPunct="1">
          <a:lnSpc>
            <a:spcPct val="100000"/>
          </a:lnSpc>
          <a:spcBef>
            <a:spcPct val="5000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1042988" rtl="0" eaLnBrk="1" fontAlgn="base" latinLnBrk="0" hangingPunct="1">
          <a:lnSpc>
            <a:spcPct val="100000"/>
          </a:lnSpc>
          <a:spcBef>
            <a:spcPct val="5000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PP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PPTtemplate">
  <a:themeElements>
    <a:clrScheme name="PP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PPT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1042988" rtl="0" eaLnBrk="1" fontAlgn="base" latinLnBrk="0" hangingPunct="1">
          <a:lnSpc>
            <a:spcPct val="100000"/>
          </a:lnSpc>
          <a:spcBef>
            <a:spcPct val="5000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1042988" rtl="0" eaLnBrk="1" fontAlgn="base" latinLnBrk="0" hangingPunct="1">
          <a:lnSpc>
            <a:spcPct val="100000"/>
          </a:lnSpc>
          <a:spcBef>
            <a:spcPct val="5000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PP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Angles</Template>
  <TotalTime>2717</TotalTime>
  <Words>695</Words>
  <Application>Microsoft Office PowerPoint</Application>
  <PresentationFormat>On-screen Show (16:9)</PresentationFormat>
  <Paragraphs>113</Paragraphs>
  <Slides>12</Slides>
  <Notes>2</Notes>
  <HiddenSlides>0</HiddenSlides>
  <MMClips>12</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12</vt:i4>
      </vt:variant>
    </vt:vector>
  </HeadingPairs>
  <TitlesOfParts>
    <vt:vector size="34" baseType="lpstr">
      <vt:lpstr>Acumin Pro Condensed Medium</vt:lpstr>
      <vt:lpstr>Arial</vt:lpstr>
      <vt:lpstr>Arial Narrow</vt:lpstr>
      <vt:lpstr>Bahnschrift</vt:lpstr>
      <vt:lpstr>Bebas Neue Bold</vt:lpstr>
      <vt:lpstr>Calibri</vt:lpstr>
      <vt:lpstr>Calibri Light</vt:lpstr>
      <vt:lpstr>Edwardian Script ITC</vt:lpstr>
      <vt:lpstr>Geneva</vt:lpstr>
      <vt:lpstr>Helvetica Neue</vt:lpstr>
      <vt:lpstr>Impact</vt:lpstr>
      <vt:lpstr>Times New Roman</vt:lpstr>
      <vt:lpstr>Wingdings</vt:lpstr>
      <vt:lpstr>1_Thème Office</vt:lpstr>
      <vt:lpstr>Thème Office</vt:lpstr>
      <vt:lpstr>3_PPTtemplate</vt:lpstr>
      <vt:lpstr>10_Thème Office</vt:lpstr>
      <vt:lpstr>2_Thème Office</vt:lpstr>
      <vt:lpstr>3_Thème Office</vt:lpstr>
      <vt:lpstr>PPTtemplate</vt:lpstr>
      <vt:lpstr>Office Theme</vt:lpstr>
      <vt:lpstr>4_Thème Office</vt:lpstr>
      <vt:lpstr> </vt:lpstr>
      <vt:lpstr>PowerPoint Presentation</vt:lpstr>
      <vt:lpstr>PowerPoint Presentation</vt:lpstr>
      <vt:lpstr>Reported number of people treated (million) </vt:lpstr>
      <vt:lpstr>PowerPoint Presentation</vt:lpstr>
      <vt:lpstr>PowerPoint Presentation</vt:lpstr>
      <vt:lpstr>PowerPoint Presentation</vt:lpstr>
      <vt:lpstr>PowerPoint Presentation</vt:lpstr>
      <vt:lpstr>PowerPoint Presentation</vt:lpstr>
      <vt:lpstr>PowerPoint Presentation</vt:lpstr>
      <vt:lpstr>ESPEN Towards 2030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Bara MBAYE</dc:creator>
  <cp:lastModifiedBy>Anouk Gouvras</cp:lastModifiedBy>
  <cp:revision>359</cp:revision>
  <dcterms:created xsi:type="dcterms:W3CDTF">2019-03-15T09:27:05Z</dcterms:created>
  <dcterms:modified xsi:type="dcterms:W3CDTF">2019-09-27T09:49:26Z</dcterms:modified>
</cp:coreProperties>
</file>